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67" r:id="rId4"/>
    <p:sldId id="258" r:id="rId5"/>
    <p:sldId id="261" r:id="rId6"/>
    <p:sldId id="259" r:id="rId7"/>
    <p:sldId id="262" r:id="rId8"/>
    <p:sldId id="260" r:id="rId9"/>
    <p:sldId id="263" r:id="rId10"/>
    <p:sldId id="264"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8"/>
    <p:restoredTop sz="94635"/>
  </p:normalViewPr>
  <p:slideViewPr>
    <p:cSldViewPr snapToGrid="0">
      <p:cViewPr varScale="1">
        <p:scale>
          <a:sx n="91" d="100"/>
          <a:sy n="91" d="100"/>
        </p:scale>
        <p:origin x="192" y="5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A8885F-A2A5-4BB2-A8B2-6C8215FDA55B}"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15D65487-036C-4130-B6E0-8E0479EF19F7}">
      <dgm:prSet/>
      <dgm:spPr/>
      <dgm:t>
        <a:bodyPr/>
        <a:lstStyle/>
        <a:p>
          <a:r>
            <a:rPr lang="en-US"/>
            <a:t>Decisions can be made </a:t>
          </a:r>
          <a:r>
            <a:rPr lang="en-US" b="1" u="sng"/>
            <a:t>only</a:t>
          </a:r>
          <a:r>
            <a:rPr lang="en-US"/>
            <a:t> using information available at the time. No hindsight! </a:t>
          </a:r>
        </a:p>
      </dgm:t>
    </dgm:pt>
    <dgm:pt modelId="{C4BDCCB4-93BE-4B60-8BFB-14E1041A9332}" type="parTrans" cxnId="{25CA67CA-ADBE-4E80-86FE-33A719857E31}">
      <dgm:prSet/>
      <dgm:spPr/>
      <dgm:t>
        <a:bodyPr/>
        <a:lstStyle/>
        <a:p>
          <a:endParaRPr lang="en-US"/>
        </a:p>
      </dgm:t>
    </dgm:pt>
    <dgm:pt modelId="{E86619C6-1B8E-4325-9611-D645410EDC93}" type="sibTrans" cxnId="{25CA67CA-ADBE-4E80-86FE-33A719857E31}">
      <dgm:prSet/>
      <dgm:spPr/>
      <dgm:t>
        <a:bodyPr/>
        <a:lstStyle/>
        <a:p>
          <a:endParaRPr lang="en-US"/>
        </a:p>
      </dgm:t>
    </dgm:pt>
    <dgm:pt modelId="{B7F7EA42-B1B6-4FDF-B6B5-2424323E546F}">
      <dgm:prSet/>
      <dgm:spPr/>
      <dgm:t>
        <a:bodyPr/>
        <a:lstStyle/>
        <a:p>
          <a:r>
            <a:rPr lang="en-US"/>
            <a:t>You will have about 5 minutes to read the prompt and discuss with your neighbor. I will then post two options and have you vote based on your discussions. </a:t>
          </a:r>
        </a:p>
      </dgm:t>
    </dgm:pt>
    <dgm:pt modelId="{A50EBDF9-B704-42AE-B20C-0CF1DFC47C59}" type="parTrans" cxnId="{804494A5-53DD-4FAB-89B8-8BE511937D3A}">
      <dgm:prSet/>
      <dgm:spPr/>
      <dgm:t>
        <a:bodyPr/>
        <a:lstStyle/>
        <a:p>
          <a:endParaRPr lang="en-US"/>
        </a:p>
      </dgm:t>
    </dgm:pt>
    <dgm:pt modelId="{A5ED6126-48B6-4E62-801F-BBF05C5F223E}" type="sibTrans" cxnId="{804494A5-53DD-4FAB-89B8-8BE511937D3A}">
      <dgm:prSet/>
      <dgm:spPr/>
      <dgm:t>
        <a:bodyPr/>
        <a:lstStyle/>
        <a:p>
          <a:endParaRPr lang="en-US"/>
        </a:p>
      </dgm:t>
    </dgm:pt>
    <dgm:pt modelId="{1D274586-77E0-5D4F-AE19-1DE9B85B7CDC}" type="pres">
      <dgm:prSet presAssocID="{34A8885F-A2A5-4BB2-A8B2-6C8215FDA55B}" presName="hierChild1" presStyleCnt="0">
        <dgm:presLayoutVars>
          <dgm:chPref val="1"/>
          <dgm:dir/>
          <dgm:animOne val="branch"/>
          <dgm:animLvl val="lvl"/>
          <dgm:resizeHandles/>
        </dgm:presLayoutVars>
      </dgm:prSet>
      <dgm:spPr/>
    </dgm:pt>
    <dgm:pt modelId="{89548F69-6B38-A44E-941D-A88BCD3A5B22}" type="pres">
      <dgm:prSet presAssocID="{15D65487-036C-4130-B6E0-8E0479EF19F7}" presName="hierRoot1" presStyleCnt="0"/>
      <dgm:spPr/>
    </dgm:pt>
    <dgm:pt modelId="{DFE32CCD-D744-B942-A7E5-DF8BD089211D}" type="pres">
      <dgm:prSet presAssocID="{15D65487-036C-4130-B6E0-8E0479EF19F7}" presName="composite" presStyleCnt="0"/>
      <dgm:spPr/>
    </dgm:pt>
    <dgm:pt modelId="{6F67E795-FC22-D241-ACA6-908C4D2D919B}" type="pres">
      <dgm:prSet presAssocID="{15D65487-036C-4130-B6E0-8E0479EF19F7}" presName="background" presStyleLbl="node0" presStyleIdx="0" presStyleCnt="2"/>
      <dgm:spPr/>
    </dgm:pt>
    <dgm:pt modelId="{7ADABD9D-EE9A-DA4B-9CF8-C8B99AF63073}" type="pres">
      <dgm:prSet presAssocID="{15D65487-036C-4130-B6E0-8E0479EF19F7}" presName="text" presStyleLbl="fgAcc0" presStyleIdx="0" presStyleCnt="2">
        <dgm:presLayoutVars>
          <dgm:chPref val="3"/>
        </dgm:presLayoutVars>
      </dgm:prSet>
      <dgm:spPr/>
    </dgm:pt>
    <dgm:pt modelId="{4FA7F134-7EED-1946-AA8E-2054E2E4A7DE}" type="pres">
      <dgm:prSet presAssocID="{15D65487-036C-4130-B6E0-8E0479EF19F7}" presName="hierChild2" presStyleCnt="0"/>
      <dgm:spPr/>
    </dgm:pt>
    <dgm:pt modelId="{D71B1595-16F5-6F40-8576-3659AB6179C1}" type="pres">
      <dgm:prSet presAssocID="{B7F7EA42-B1B6-4FDF-B6B5-2424323E546F}" presName="hierRoot1" presStyleCnt="0"/>
      <dgm:spPr/>
    </dgm:pt>
    <dgm:pt modelId="{5CF48D1E-8440-DB45-A671-378F08F55EBE}" type="pres">
      <dgm:prSet presAssocID="{B7F7EA42-B1B6-4FDF-B6B5-2424323E546F}" presName="composite" presStyleCnt="0"/>
      <dgm:spPr/>
    </dgm:pt>
    <dgm:pt modelId="{9CA58796-0C26-0A4B-9417-D91BC41E191D}" type="pres">
      <dgm:prSet presAssocID="{B7F7EA42-B1B6-4FDF-B6B5-2424323E546F}" presName="background" presStyleLbl="node0" presStyleIdx="1" presStyleCnt="2"/>
      <dgm:spPr/>
    </dgm:pt>
    <dgm:pt modelId="{1899B08A-402C-2748-A274-AED411569B5A}" type="pres">
      <dgm:prSet presAssocID="{B7F7EA42-B1B6-4FDF-B6B5-2424323E546F}" presName="text" presStyleLbl="fgAcc0" presStyleIdx="1" presStyleCnt="2">
        <dgm:presLayoutVars>
          <dgm:chPref val="3"/>
        </dgm:presLayoutVars>
      </dgm:prSet>
      <dgm:spPr/>
    </dgm:pt>
    <dgm:pt modelId="{C0D0D0C2-3E6D-A945-9BB1-5A35910C6788}" type="pres">
      <dgm:prSet presAssocID="{B7F7EA42-B1B6-4FDF-B6B5-2424323E546F}" presName="hierChild2" presStyleCnt="0"/>
      <dgm:spPr/>
    </dgm:pt>
  </dgm:ptLst>
  <dgm:cxnLst>
    <dgm:cxn modelId="{10529350-B062-6348-A79C-4F83B41D21F5}" type="presOf" srcId="{34A8885F-A2A5-4BB2-A8B2-6C8215FDA55B}" destId="{1D274586-77E0-5D4F-AE19-1DE9B85B7CDC}" srcOrd="0" destOrd="0" presId="urn:microsoft.com/office/officeart/2005/8/layout/hierarchy1"/>
    <dgm:cxn modelId="{15324E8D-B130-784E-9C87-3385CA1AE414}" type="presOf" srcId="{B7F7EA42-B1B6-4FDF-B6B5-2424323E546F}" destId="{1899B08A-402C-2748-A274-AED411569B5A}" srcOrd="0" destOrd="0" presId="urn:microsoft.com/office/officeart/2005/8/layout/hierarchy1"/>
    <dgm:cxn modelId="{AFB2839F-70FB-CE45-B3CC-5675CCB7A38C}" type="presOf" srcId="{15D65487-036C-4130-B6E0-8E0479EF19F7}" destId="{7ADABD9D-EE9A-DA4B-9CF8-C8B99AF63073}" srcOrd="0" destOrd="0" presId="urn:microsoft.com/office/officeart/2005/8/layout/hierarchy1"/>
    <dgm:cxn modelId="{804494A5-53DD-4FAB-89B8-8BE511937D3A}" srcId="{34A8885F-A2A5-4BB2-A8B2-6C8215FDA55B}" destId="{B7F7EA42-B1B6-4FDF-B6B5-2424323E546F}" srcOrd="1" destOrd="0" parTransId="{A50EBDF9-B704-42AE-B20C-0CF1DFC47C59}" sibTransId="{A5ED6126-48B6-4E62-801F-BBF05C5F223E}"/>
    <dgm:cxn modelId="{25CA67CA-ADBE-4E80-86FE-33A719857E31}" srcId="{34A8885F-A2A5-4BB2-A8B2-6C8215FDA55B}" destId="{15D65487-036C-4130-B6E0-8E0479EF19F7}" srcOrd="0" destOrd="0" parTransId="{C4BDCCB4-93BE-4B60-8BFB-14E1041A9332}" sibTransId="{E86619C6-1B8E-4325-9611-D645410EDC93}"/>
    <dgm:cxn modelId="{C560F156-A30B-D242-899C-64F73A04CCE5}" type="presParOf" srcId="{1D274586-77E0-5D4F-AE19-1DE9B85B7CDC}" destId="{89548F69-6B38-A44E-941D-A88BCD3A5B22}" srcOrd="0" destOrd="0" presId="urn:microsoft.com/office/officeart/2005/8/layout/hierarchy1"/>
    <dgm:cxn modelId="{DEC56881-C9AF-E344-87F4-26ACCF918654}" type="presParOf" srcId="{89548F69-6B38-A44E-941D-A88BCD3A5B22}" destId="{DFE32CCD-D744-B942-A7E5-DF8BD089211D}" srcOrd="0" destOrd="0" presId="urn:microsoft.com/office/officeart/2005/8/layout/hierarchy1"/>
    <dgm:cxn modelId="{679433F7-8443-D246-A1E4-E73AAA7D3084}" type="presParOf" srcId="{DFE32CCD-D744-B942-A7E5-DF8BD089211D}" destId="{6F67E795-FC22-D241-ACA6-908C4D2D919B}" srcOrd="0" destOrd="0" presId="urn:microsoft.com/office/officeart/2005/8/layout/hierarchy1"/>
    <dgm:cxn modelId="{D9ACB13D-6BC3-9D42-9FED-8EB5F04B5235}" type="presParOf" srcId="{DFE32CCD-D744-B942-A7E5-DF8BD089211D}" destId="{7ADABD9D-EE9A-DA4B-9CF8-C8B99AF63073}" srcOrd="1" destOrd="0" presId="urn:microsoft.com/office/officeart/2005/8/layout/hierarchy1"/>
    <dgm:cxn modelId="{C6594FDD-796C-AE4F-A675-8F2E80C0FE14}" type="presParOf" srcId="{89548F69-6B38-A44E-941D-A88BCD3A5B22}" destId="{4FA7F134-7EED-1946-AA8E-2054E2E4A7DE}" srcOrd="1" destOrd="0" presId="urn:microsoft.com/office/officeart/2005/8/layout/hierarchy1"/>
    <dgm:cxn modelId="{6BDE9492-1895-6B46-A935-70500C299CF1}" type="presParOf" srcId="{1D274586-77E0-5D4F-AE19-1DE9B85B7CDC}" destId="{D71B1595-16F5-6F40-8576-3659AB6179C1}" srcOrd="1" destOrd="0" presId="urn:microsoft.com/office/officeart/2005/8/layout/hierarchy1"/>
    <dgm:cxn modelId="{BACA5F44-ACCB-3C42-B0F2-373D06450656}" type="presParOf" srcId="{D71B1595-16F5-6F40-8576-3659AB6179C1}" destId="{5CF48D1E-8440-DB45-A671-378F08F55EBE}" srcOrd="0" destOrd="0" presId="urn:microsoft.com/office/officeart/2005/8/layout/hierarchy1"/>
    <dgm:cxn modelId="{1C67FF9D-0DFB-EE4E-ACE1-15167BF9ECE9}" type="presParOf" srcId="{5CF48D1E-8440-DB45-A671-378F08F55EBE}" destId="{9CA58796-0C26-0A4B-9417-D91BC41E191D}" srcOrd="0" destOrd="0" presId="urn:microsoft.com/office/officeart/2005/8/layout/hierarchy1"/>
    <dgm:cxn modelId="{F82241DB-605A-C54B-A996-8E6A2FC8B7DA}" type="presParOf" srcId="{5CF48D1E-8440-DB45-A671-378F08F55EBE}" destId="{1899B08A-402C-2748-A274-AED411569B5A}" srcOrd="1" destOrd="0" presId="urn:microsoft.com/office/officeart/2005/8/layout/hierarchy1"/>
    <dgm:cxn modelId="{F05C1789-4ED6-5A42-900C-257E7ED0A38F}" type="presParOf" srcId="{D71B1595-16F5-6F40-8576-3659AB6179C1}" destId="{C0D0D0C2-3E6D-A945-9BB1-5A35910C678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1F1D00-4F29-4B7F-B774-D664C7833A7B}"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E79BA8F6-5227-4628-97FD-733D8BDD84B4}">
      <dgm:prSet/>
      <dgm:spPr/>
      <dgm:t>
        <a:bodyPr/>
        <a:lstStyle/>
        <a:p>
          <a:r>
            <a:rPr lang="en-US"/>
            <a:t>YES: A lawful order is a lawful order, and discipline depends on compliance. </a:t>
          </a:r>
        </a:p>
      </dgm:t>
    </dgm:pt>
    <dgm:pt modelId="{170188CC-E355-4F84-9E58-75FE40D88707}" type="parTrans" cxnId="{6BBAA6DF-266D-46F1-B219-FD2B124D778F}">
      <dgm:prSet/>
      <dgm:spPr/>
      <dgm:t>
        <a:bodyPr/>
        <a:lstStyle/>
        <a:p>
          <a:endParaRPr lang="en-US"/>
        </a:p>
      </dgm:t>
    </dgm:pt>
    <dgm:pt modelId="{B1CC618D-2E25-4A6E-9C03-B61E73B6F13D}" type="sibTrans" cxnId="{6BBAA6DF-266D-46F1-B219-FD2B124D778F}">
      <dgm:prSet/>
      <dgm:spPr/>
      <dgm:t>
        <a:bodyPr/>
        <a:lstStyle/>
        <a:p>
          <a:endParaRPr lang="en-US"/>
        </a:p>
      </dgm:t>
    </dgm:pt>
    <dgm:pt modelId="{2226D75C-4B8C-45A2-ACE5-CD84B5A551E4}">
      <dgm:prSet/>
      <dgm:spPr/>
      <dgm:t>
        <a:bodyPr/>
        <a:lstStyle/>
        <a:p>
          <a:r>
            <a:rPr lang="en-US"/>
            <a:t>NO: An order your troops won’t follow is worse than no order at all. </a:t>
          </a:r>
        </a:p>
      </dgm:t>
    </dgm:pt>
    <dgm:pt modelId="{7427E12D-EBD7-4E02-8374-EB87E2F104A3}" type="parTrans" cxnId="{2EC3EB25-569F-479E-B73D-6A69DE63DB9A}">
      <dgm:prSet/>
      <dgm:spPr/>
      <dgm:t>
        <a:bodyPr/>
        <a:lstStyle/>
        <a:p>
          <a:endParaRPr lang="en-US"/>
        </a:p>
      </dgm:t>
    </dgm:pt>
    <dgm:pt modelId="{EBAD418E-B083-469D-BA2F-B82C05B9F72D}" type="sibTrans" cxnId="{2EC3EB25-569F-479E-B73D-6A69DE63DB9A}">
      <dgm:prSet/>
      <dgm:spPr/>
      <dgm:t>
        <a:bodyPr/>
        <a:lstStyle/>
        <a:p>
          <a:endParaRPr lang="en-US"/>
        </a:p>
      </dgm:t>
    </dgm:pt>
    <dgm:pt modelId="{24199168-C030-B041-84CD-0D69AF506296}" type="pres">
      <dgm:prSet presAssocID="{2F1F1D00-4F29-4B7F-B774-D664C7833A7B}" presName="hierChild1" presStyleCnt="0">
        <dgm:presLayoutVars>
          <dgm:chPref val="1"/>
          <dgm:dir/>
          <dgm:animOne val="branch"/>
          <dgm:animLvl val="lvl"/>
          <dgm:resizeHandles/>
        </dgm:presLayoutVars>
      </dgm:prSet>
      <dgm:spPr/>
    </dgm:pt>
    <dgm:pt modelId="{062BDBB1-6B6B-2645-A1F3-D80310C99FDF}" type="pres">
      <dgm:prSet presAssocID="{E79BA8F6-5227-4628-97FD-733D8BDD84B4}" presName="hierRoot1" presStyleCnt="0"/>
      <dgm:spPr/>
    </dgm:pt>
    <dgm:pt modelId="{3344AEA9-4896-0C40-ACC1-DF271B887526}" type="pres">
      <dgm:prSet presAssocID="{E79BA8F6-5227-4628-97FD-733D8BDD84B4}" presName="composite" presStyleCnt="0"/>
      <dgm:spPr/>
    </dgm:pt>
    <dgm:pt modelId="{2E969A67-5963-3743-8AA9-457705F5A58C}" type="pres">
      <dgm:prSet presAssocID="{E79BA8F6-5227-4628-97FD-733D8BDD84B4}" presName="background" presStyleLbl="node0" presStyleIdx="0" presStyleCnt="2"/>
      <dgm:spPr/>
    </dgm:pt>
    <dgm:pt modelId="{35B776F9-97F7-0841-9A87-EA0BCEB7C130}" type="pres">
      <dgm:prSet presAssocID="{E79BA8F6-5227-4628-97FD-733D8BDD84B4}" presName="text" presStyleLbl="fgAcc0" presStyleIdx="0" presStyleCnt="2">
        <dgm:presLayoutVars>
          <dgm:chPref val="3"/>
        </dgm:presLayoutVars>
      </dgm:prSet>
      <dgm:spPr/>
    </dgm:pt>
    <dgm:pt modelId="{02AD5622-6CBE-5F4A-AE6A-3AEB69EF29E9}" type="pres">
      <dgm:prSet presAssocID="{E79BA8F6-5227-4628-97FD-733D8BDD84B4}" presName="hierChild2" presStyleCnt="0"/>
      <dgm:spPr/>
    </dgm:pt>
    <dgm:pt modelId="{2EE7D1FE-D2B4-844E-904A-ADEF15B38D77}" type="pres">
      <dgm:prSet presAssocID="{2226D75C-4B8C-45A2-ACE5-CD84B5A551E4}" presName="hierRoot1" presStyleCnt="0"/>
      <dgm:spPr/>
    </dgm:pt>
    <dgm:pt modelId="{E3E31344-4ABD-BE40-8FFC-0F431338E642}" type="pres">
      <dgm:prSet presAssocID="{2226D75C-4B8C-45A2-ACE5-CD84B5A551E4}" presName="composite" presStyleCnt="0"/>
      <dgm:spPr/>
    </dgm:pt>
    <dgm:pt modelId="{049F60F0-7593-4F4A-909B-114161BFE2F7}" type="pres">
      <dgm:prSet presAssocID="{2226D75C-4B8C-45A2-ACE5-CD84B5A551E4}" presName="background" presStyleLbl="node0" presStyleIdx="1" presStyleCnt="2"/>
      <dgm:spPr/>
    </dgm:pt>
    <dgm:pt modelId="{43CA978A-1122-BF4F-8C60-574DF2532622}" type="pres">
      <dgm:prSet presAssocID="{2226D75C-4B8C-45A2-ACE5-CD84B5A551E4}" presName="text" presStyleLbl="fgAcc0" presStyleIdx="1" presStyleCnt="2">
        <dgm:presLayoutVars>
          <dgm:chPref val="3"/>
        </dgm:presLayoutVars>
      </dgm:prSet>
      <dgm:spPr/>
    </dgm:pt>
    <dgm:pt modelId="{25E0BCB0-9626-3943-AC00-108BE8254A02}" type="pres">
      <dgm:prSet presAssocID="{2226D75C-4B8C-45A2-ACE5-CD84B5A551E4}" presName="hierChild2" presStyleCnt="0"/>
      <dgm:spPr/>
    </dgm:pt>
  </dgm:ptLst>
  <dgm:cxnLst>
    <dgm:cxn modelId="{2F3C840B-249A-8943-8B8F-BE03F90080C4}" type="presOf" srcId="{E79BA8F6-5227-4628-97FD-733D8BDD84B4}" destId="{35B776F9-97F7-0841-9A87-EA0BCEB7C130}" srcOrd="0" destOrd="0" presId="urn:microsoft.com/office/officeart/2005/8/layout/hierarchy1"/>
    <dgm:cxn modelId="{8D6FB719-FDED-254A-A1B1-C4EFD94AD2C5}" type="presOf" srcId="{2226D75C-4B8C-45A2-ACE5-CD84B5A551E4}" destId="{43CA978A-1122-BF4F-8C60-574DF2532622}" srcOrd="0" destOrd="0" presId="urn:microsoft.com/office/officeart/2005/8/layout/hierarchy1"/>
    <dgm:cxn modelId="{2EC3EB25-569F-479E-B73D-6A69DE63DB9A}" srcId="{2F1F1D00-4F29-4B7F-B774-D664C7833A7B}" destId="{2226D75C-4B8C-45A2-ACE5-CD84B5A551E4}" srcOrd="1" destOrd="0" parTransId="{7427E12D-EBD7-4E02-8374-EB87E2F104A3}" sibTransId="{EBAD418E-B083-469D-BA2F-B82C05B9F72D}"/>
    <dgm:cxn modelId="{6BBAA6DF-266D-46F1-B219-FD2B124D778F}" srcId="{2F1F1D00-4F29-4B7F-B774-D664C7833A7B}" destId="{E79BA8F6-5227-4628-97FD-733D8BDD84B4}" srcOrd="0" destOrd="0" parTransId="{170188CC-E355-4F84-9E58-75FE40D88707}" sibTransId="{B1CC618D-2E25-4A6E-9C03-B61E73B6F13D}"/>
    <dgm:cxn modelId="{BBF2A6E5-2798-9245-A68B-6ADFDF6A5224}" type="presOf" srcId="{2F1F1D00-4F29-4B7F-B774-D664C7833A7B}" destId="{24199168-C030-B041-84CD-0D69AF506296}" srcOrd="0" destOrd="0" presId="urn:microsoft.com/office/officeart/2005/8/layout/hierarchy1"/>
    <dgm:cxn modelId="{BEB3257C-A99D-214A-B114-DA4E575762DF}" type="presParOf" srcId="{24199168-C030-B041-84CD-0D69AF506296}" destId="{062BDBB1-6B6B-2645-A1F3-D80310C99FDF}" srcOrd="0" destOrd="0" presId="urn:microsoft.com/office/officeart/2005/8/layout/hierarchy1"/>
    <dgm:cxn modelId="{67A6B77E-93E8-1347-8FBF-6F726563415B}" type="presParOf" srcId="{062BDBB1-6B6B-2645-A1F3-D80310C99FDF}" destId="{3344AEA9-4896-0C40-ACC1-DF271B887526}" srcOrd="0" destOrd="0" presId="urn:microsoft.com/office/officeart/2005/8/layout/hierarchy1"/>
    <dgm:cxn modelId="{FEA41A1F-7F79-6240-A94A-A40637C43764}" type="presParOf" srcId="{3344AEA9-4896-0C40-ACC1-DF271B887526}" destId="{2E969A67-5963-3743-8AA9-457705F5A58C}" srcOrd="0" destOrd="0" presId="urn:microsoft.com/office/officeart/2005/8/layout/hierarchy1"/>
    <dgm:cxn modelId="{952AEEE9-39A3-9840-B8AF-34B0CA3454E6}" type="presParOf" srcId="{3344AEA9-4896-0C40-ACC1-DF271B887526}" destId="{35B776F9-97F7-0841-9A87-EA0BCEB7C130}" srcOrd="1" destOrd="0" presId="urn:microsoft.com/office/officeart/2005/8/layout/hierarchy1"/>
    <dgm:cxn modelId="{9682B9C4-4945-E24D-A986-5A8FC612F328}" type="presParOf" srcId="{062BDBB1-6B6B-2645-A1F3-D80310C99FDF}" destId="{02AD5622-6CBE-5F4A-AE6A-3AEB69EF29E9}" srcOrd="1" destOrd="0" presId="urn:microsoft.com/office/officeart/2005/8/layout/hierarchy1"/>
    <dgm:cxn modelId="{BC93C20C-B754-224D-9462-E258C602A606}" type="presParOf" srcId="{24199168-C030-B041-84CD-0D69AF506296}" destId="{2EE7D1FE-D2B4-844E-904A-ADEF15B38D77}" srcOrd="1" destOrd="0" presId="urn:microsoft.com/office/officeart/2005/8/layout/hierarchy1"/>
    <dgm:cxn modelId="{A5D4445F-EBAD-EF4B-AF2C-D1B9B7872B27}" type="presParOf" srcId="{2EE7D1FE-D2B4-844E-904A-ADEF15B38D77}" destId="{E3E31344-4ABD-BE40-8FFC-0F431338E642}" srcOrd="0" destOrd="0" presId="urn:microsoft.com/office/officeart/2005/8/layout/hierarchy1"/>
    <dgm:cxn modelId="{AA345701-EDEB-254B-8684-E9CB2EF1F7AD}" type="presParOf" srcId="{E3E31344-4ABD-BE40-8FFC-0F431338E642}" destId="{049F60F0-7593-4F4A-909B-114161BFE2F7}" srcOrd="0" destOrd="0" presId="urn:microsoft.com/office/officeart/2005/8/layout/hierarchy1"/>
    <dgm:cxn modelId="{A7F55249-5398-9A4B-B5CA-F323EFF6D440}" type="presParOf" srcId="{E3E31344-4ABD-BE40-8FFC-0F431338E642}" destId="{43CA978A-1122-BF4F-8C60-574DF2532622}" srcOrd="1" destOrd="0" presId="urn:microsoft.com/office/officeart/2005/8/layout/hierarchy1"/>
    <dgm:cxn modelId="{F94E17C1-4E69-1B4D-BC41-0AB58C816B11}" type="presParOf" srcId="{2EE7D1FE-D2B4-844E-904A-ADEF15B38D77}" destId="{25E0BCB0-9626-3943-AC00-108BE8254A0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0ACA6A0-CBEB-4936-A10F-6C96CEDB1C0D}" type="doc">
      <dgm:prSet loTypeId="urn:microsoft.com/office/officeart/2005/8/layout/hierarchy3" loCatId="hierarchy" qsTypeId="urn:microsoft.com/office/officeart/2005/8/quickstyle/simple1" qsCatId="simple" csTypeId="urn:microsoft.com/office/officeart/2005/8/colors/accent1_2" csCatId="accent1"/>
      <dgm:spPr/>
      <dgm:t>
        <a:bodyPr/>
        <a:lstStyle/>
        <a:p>
          <a:endParaRPr lang="en-US"/>
        </a:p>
      </dgm:t>
    </dgm:pt>
    <dgm:pt modelId="{6413FFB9-61CF-4019-8DD8-10988D195B9E}">
      <dgm:prSet/>
      <dgm:spPr/>
      <dgm:t>
        <a:bodyPr/>
        <a:lstStyle/>
        <a:p>
          <a:r>
            <a:rPr lang="en-US"/>
            <a:t>STAY IN: Honor Allied commitments; show the new government can be trusted. </a:t>
          </a:r>
        </a:p>
      </dgm:t>
    </dgm:pt>
    <dgm:pt modelId="{FAB44F35-4754-4E1F-A4F2-56140DFC9F33}" type="parTrans" cxnId="{DF236251-0748-430B-8BC2-D6E1E1586AF0}">
      <dgm:prSet/>
      <dgm:spPr/>
      <dgm:t>
        <a:bodyPr/>
        <a:lstStyle/>
        <a:p>
          <a:endParaRPr lang="en-US"/>
        </a:p>
      </dgm:t>
    </dgm:pt>
    <dgm:pt modelId="{3293A70D-7A34-43FF-85DE-F2A088017C51}" type="sibTrans" cxnId="{DF236251-0748-430B-8BC2-D6E1E1586AF0}">
      <dgm:prSet/>
      <dgm:spPr/>
      <dgm:t>
        <a:bodyPr/>
        <a:lstStyle/>
        <a:p>
          <a:endParaRPr lang="en-US"/>
        </a:p>
      </dgm:t>
    </dgm:pt>
    <dgm:pt modelId="{14E72031-4CE1-41B5-B5A5-872D45643661}">
      <dgm:prSet/>
      <dgm:spPr/>
      <dgm:t>
        <a:bodyPr/>
        <a:lstStyle/>
        <a:p>
          <a:r>
            <a:rPr lang="en-US"/>
            <a:t>NEGOTIATE PEACE: </a:t>
          </a:r>
          <a:r>
            <a:rPr lang="en-US" b="0"/>
            <a:t>End the suffering; consolidate the revolution at home first. </a:t>
          </a:r>
          <a:endParaRPr lang="en-US"/>
        </a:p>
      </dgm:t>
    </dgm:pt>
    <dgm:pt modelId="{C40F4FB9-1B5B-494A-9804-314AC8AF78A2}" type="parTrans" cxnId="{CB68A20F-0E91-4803-B7B6-80E39D6AEC26}">
      <dgm:prSet/>
      <dgm:spPr/>
      <dgm:t>
        <a:bodyPr/>
        <a:lstStyle/>
        <a:p>
          <a:endParaRPr lang="en-US"/>
        </a:p>
      </dgm:t>
    </dgm:pt>
    <dgm:pt modelId="{12597875-36D6-42B0-9689-7F0574CB935F}" type="sibTrans" cxnId="{CB68A20F-0E91-4803-B7B6-80E39D6AEC26}">
      <dgm:prSet/>
      <dgm:spPr/>
      <dgm:t>
        <a:bodyPr/>
        <a:lstStyle/>
        <a:p>
          <a:endParaRPr lang="en-US"/>
        </a:p>
      </dgm:t>
    </dgm:pt>
    <dgm:pt modelId="{F779B7C5-6552-5642-BCA0-370CE3B82126}" type="pres">
      <dgm:prSet presAssocID="{10ACA6A0-CBEB-4936-A10F-6C96CEDB1C0D}" presName="diagram" presStyleCnt="0">
        <dgm:presLayoutVars>
          <dgm:chPref val="1"/>
          <dgm:dir/>
          <dgm:animOne val="branch"/>
          <dgm:animLvl val="lvl"/>
          <dgm:resizeHandles/>
        </dgm:presLayoutVars>
      </dgm:prSet>
      <dgm:spPr/>
    </dgm:pt>
    <dgm:pt modelId="{DDD87A46-C9D5-7146-AD3D-2C575E9F9109}" type="pres">
      <dgm:prSet presAssocID="{6413FFB9-61CF-4019-8DD8-10988D195B9E}" presName="root" presStyleCnt="0"/>
      <dgm:spPr/>
    </dgm:pt>
    <dgm:pt modelId="{B96B0B5D-45CE-A544-A21C-366AAAB59E90}" type="pres">
      <dgm:prSet presAssocID="{6413FFB9-61CF-4019-8DD8-10988D195B9E}" presName="rootComposite" presStyleCnt="0"/>
      <dgm:spPr/>
    </dgm:pt>
    <dgm:pt modelId="{F968C33F-5D64-7642-AF50-108258CA8FB9}" type="pres">
      <dgm:prSet presAssocID="{6413FFB9-61CF-4019-8DD8-10988D195B9E}" presName="rootText" presStyleLbl="node1" presStyleIdx="0" presStyleCnt="2"/>
      <dgm:spPr/>
    </dgm:pt>
    <dgm:pt modelId="{24ECA557-B72F-9741-9DBA-73873E97A4D8}" type="pres">
      <dgm:prSet presAssocID="{6413FFB9-61CF-4019-8DD8-10988D195B9E}" presName="rootConnector" presStyleLbl="node1" presStyleIdx="0" presStyleCnt="2"/>
      <dgm:spPr/>
    </dgm:pt>
    <dgm:pt modelId="{2294E792-77FA-244C-96EB-1EB6694CC312}" type="pres">
      <dgm:prSet presAssocID="{6413FFB9-61CF-4019-8DD8-10988D195B9E}" presName="childShape" presStyleCnt="0"/>
      <dgm:spPr/>
    </dgm:pt>
    <dgm:pt modelId="{32199A2D-B08A-C14C-B868-1525EADE77CA}" type="pres">
      <dgm:prSet presAssocID="{14E72031-4CE1-41B5-B5A5-872D45643661}" presName="root" presStyleCnt="0"/>
      <dgm:spPr/>
    </dgm:pt>
    <dgm:pt modelId="{1B56D14A-FD2C-944E-A667-A760C8C1045C}" type="pres">
      <dgm:prSet presAssocID="{14E72031-4CE1-41B5-B5A5-872D45643661}" presName="rootComposite" presStyleCnt="0"/>
      <dgm:spPr/>
    </dgm:pt>
    <dgm:pt modelId="{FDAEA3B1-5185-7F4C-9DBE-A1EAC4986BCB}" type="pres">
      <dgm:prSet presAssocID="{14E72031-4CE1-41B5-B5A5-872D45643661}" presName="rootText" presStyleLbl="node1" presStyleIdx="1" presStyleCnt="2"/>
      <dgm:spPr/>
    </dgm:pt>
    <dgm:pt modelId="{A3AD4151-69D5-4543-B213-4D9B4A9646E9}" type="pres">
      <dgm:prSet presAssocID="{14E72031-4CE1-41B5-B5A5-872D45643661}" presName="rootConnector" presStyleLbl="node1" presStyleIdx="1" presStyleCnt="2"/>
      <dgm:spPr/>
    </dgm:pt>
    <dgm:pt modelId="{FABBA5D4-607C-1344-B00C-408D8EEEA093}" type="pres">
      <dgm:prSet presAssocID="{14E72031-4CE1-41B5-B5A5-872D45643661}" presName="childShape" presStyleCnt="0"/>
      <dgm:spPr/>
    </dgm:pt>
  </dgm:ptLst>
  <dgm:cxnLst>
    <dgm:cxn modelId="{CB68A20F-0E91-4803-B7B6-80E39D6AEC26}" srcId="{10ACA6A0-CBEB-4936-A10F-6C96CEDB1C0D}" destId="{14E72031-4CE1-41B5-B5A5-872D45643661}" srcOrd="1" destOrd="0" parTransId="{C40F4FB9-1B5B-494A-9804-314AC8AF78A2}" sibTransId="{12597875-36D6-42B0-9689-7F0574CB935F}"/>
    <dgm:cxn modelId="{4F939017-716D-3A4D-9E39-968602731EA0}" type="presOf" srcId="{6413FFB9-61CF-4019-8DD8-10988D195B9E}" destId="{24ECA557-B72F-9741-9DBA-73873E97A4D8}" srcOrd="1" destOrd="0" presId="urn:microsoft.com/office/officeart/2005/8/layout/hierarchy3"/>
    <dgm:cxn modelId="{44E6BC32-A2EB-E645-BC87-F3969E1F8954}" type="presOf" srcId="{6413FFB9-61CF-4019-8DD8-10988D195B9E}" destId="{F968C33F-5D64-7642-AF50-108258CA8FB9}" srcOrd="0" destOrd="0" presId="urn:microsoft.com/office/officeart/2005/8/layout/hierarchy3"/>
    <dgm:cxn modelId="{DF236251-0748-430B-8BC2-D6E1E1586AF0}" srcId="{10ACA6A0-CBEB-4936-A10F-6C96CEDB1C0D}" destId="{6413FFB9-61CF-4019-8DD8-10988D195B9E}" srcOrd="0" destOrd="0" parTransId="{FAB44F35-4754-4E1F-A4F2-56140DFC9F33}" sibTransId="{3293A70D-7A34-43FF-85DE-F2A088017C51}"/>
    <dgm:cxn modelId="{FD70D985-3CDD-2A45-A444-89AE13A3B2BF}" type="presOf" srcId="{10ACA6A0-CBEB-4936-A10F-6C96CEDB1C0D}" destId="{F779B7C5-6552-5642-BCA0-370CE3B82126}" srcOrd="0" destOrd="0" presId="urn:microsoft.com/office/officeart/2005/8/layout/hierarchy3"/>
    <dgm:cxn modelId="{0FC570A2-2974-6648-B84E-702F394B40D5}" type="presOf" srcId="{14E72031-4CE1-41B5-B5A5-872D45643661}" destId="{FDAEA3B1-5185-7F4C-9DBE-A1EAC4986BCB}" srcOrd="0" destOrd="0" presId="urn:microsoft.com/office/officeart/2005/8/layout/hierarchy3"/>
    <dgm:cxn modelId="{CD8809D3-F6DC-8E45-9D3A-DDB159417AD6}" type="presOf" srcId="{14E72031-4CE1-41B5-B5A5-872D45643661}" destId="{A3AD4151-69D5-4543-B213-4D9B4A9646E9}" srcOrd="1" destOrd="0" presId="urn:microsoft.com/office/officeart/2005/8/layout/hierarchy3"/>
    <dgm:cxn modelId="{AF4695F6-9515-CA4E-B63E-1F3F7A80F530}" type="presParOf" srcId="{F779B7C5-6552-5642-BCA0-370CE3B82126}" destId="{DDD87A46-C9D5-7146-AD3D-2C575E9F9109}" srcOrd="0" destOrd="0" presId="urn:microsoft.com/office/officeart/2005/8/layout/hierarchy3"/>
    <dgm:cxn modelId="{107ED295-B193-644D-975A-452ABD8DA5B8}" type="presParOf" srcId="{DDD87A46-C9D5-7146-AD3D-2C575E9F9109}" destId="{B96B0B5D-45CE-A544-A21C-366AAAB59E90}" srcOrd="0" destOrd="0" presId="urn:microsoft.com/office/officeart/2005/8/layout/hierarchy3"/>
    <dgm:cxn modelId="{4F52D458-F327-E445-9E3B-9691BAF39A15}" type="presParOf" srcId="{B96B0B5D-45CE-A544-A21C-366AAAB59E90}" destId="{F968C33F-5D64-7642-AF50-108258CA8FB9}" srcOrd="0" destOrd="0" presId="urn:microsoft.com/office/officeart/2005/8/layout/hierarchy3"/>
    <dgm:cxn modelId="{ACB8CF3D-07FB-884B-9BB1-0C7D5A3C9555}" type="presParOf" srcId="{B96B0B5D-45CE-A544-A21C-366AAAB59E90}" destId="{24ECA557-B72F-9741-9DBA-73873E97A4D8}" srcOrd="1" destOrd="0" presId="urn:microsoft.com/office/officeart/2005/8/layout/hierarchy3"/>
    <dgm:cxn modelId="{CC893F5A-7363-C84E-9599-64755B14BE75}" type="presParOf" srcId="{DDD87A46-C9D5-7146-AD3D-2C575E9F9109}" destId="{2294E792-77FA-244C-96EB-1EB6694CC312}" srcOrd="1" destOrd="0" presId="urn:microsoft.com/office/officeart/2005/8/layout/hierarchy3"/>
    <dgm:cxn modelId="{CE89B767-3E97-104B-B4D8-6F59F50F07E3}" type="presParOf" srcId="{F779B7C5-6552-5642-BCA0-370CE3B82126}" destId="{32199A2D-B08A-C14C-B868-1525EADE77CA}" srcOrd="1" destOrd="0" presId="urn:microsoft.com/office/officeart/2005/8/layout/hierarchy3"/>
    <dgm:cxn modelId="{9F238CCA-B8D8-2543-8136-3015423C7448}" type="presParOf" srcId="{32199A2D-B08A-C14C-B868-1525EADE77CA}" destId="{1B56D14A-FD2C-944E-A667-A760C8C1045C}" srcOrd="0" destOrd="0" presId="urn:microsoft.com/office/officeart/2005/8/layout/hierarchy3"/>
    <dgm:cxn modelId="{14A98DA3-2131-0348-B1B4-B4ADB3D5BB8C}" type="presParOf" srcId="{1B56D14A-FD2C-944E-A667-A760C8C1045C}" destId="{FDAEA3B1-5185-7F4C-9DBE-A1EAC4986BCB}" srcOrd="0" destOrd="0" presId="urn:microsoft.com/office/officeart/2005/8/layout/hierarchy3"/>
    <dgm:cxn modelId="{4BA4D974-0AB2-164A-A73F-3C328FA8C4BE}" type="presParOf" srcId="{1B56D14A-FD2C-944E-A667-A760C8C1045C}" destId="{A3AD4151-69D5-4543-B213-4D9B4A9646E9}" srcOrd="1" destOrd="0" presId="urn:microsoft.com/office/officeart/2005/8/layout/hierarchy3"/>
    <dgm:cxn modelId="{844B6482-320F-894F-971E-EB051C3B3EF3}" type="presParOf" srcId="{32199A2D-B08A-C14C-B868-1525EADE77CA}" destId="{FABBA5D4-607C-1344-B00C-408D8EEEA093}"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9BA62B2-8C7E-48E9-B2D8-BA3623D5345C}" type="doc">
      <dgm:prSet loTypeId="urn:microsoft.com/office/officeart/2005/8/layout/hierarchy3" loCatId="hierarchy" qsTypeId="urn:microsoft.com/office/officeart/2005/8/quickstyle/simple1" qsCatId="simple" csTypeId="urn:microsoft.com/office/officeart/2005/8/colors/colorful1" csCatId="colorful"/>
      <dgm:spPr/>
      <dgm:t>
        <a:bodyPr/>
        <a:lstStyle/>
        <a:p>
          <a:endParaRPr lang="en-US"/>
        </a:p>
      </dgm:t>
    </dgm:pt>
    <dgm:pt modelId="{8523FDE2-BB40-426B-98B9-420CE22F7DEE}">
      <dgm:prSet/>
      <dgm:spPr/>
      <dgm:t>
        <a:bodyPr/>
        <a:lstStyle/>
        <a:p>
          <a:r>
            <a:rPr lang="en-US"/>
            <a:t>YES: Eliminate them while you have the chance; the evidence justifies it. </a:t>
          </a:r>
        </a:p>
      </dgm:t>
    </dgm:pt>
    <dgm:pt modelId="{21F4CC93-81DF-406C-AD85-5C43461559AC}" type="parTrans" cxnId="{9DCE3AB4-3E1A-4AAE-BE55-A00AAF767577}">
      <dgm:prSet/>
      <dgm:spPr/>
      <dgm:t>
        <a:bodyPr/>
        <a:lstStyle/>
        <a:p>
          <a:endParaRPr lang="en-US"/>
        </a:p>
      </dgm:t>
    </dgm:pt>
    <dgm:pt modelId="{A88DCAD5-5207-4AF7-AF6F-92DF9D2464F6}" type="sibTrans" cxnId="{9DCE3AB4-3E1A-4AAE-BE55-A00AAF767577}">
      <dgm:prSet/>
      <dgm:spPr/>
      <dgm:t>
        <a:bodyPr/>
        <a:lstStyle/>
        <a:p>
          <a:endParaRPr lang="en-US"/>
        </a:p>
      </dgm:t>
    </dgm:pt>
    <dgm:pt modelId="{76C7875B-FF86-444B-89FB-08BB860A258B}">
      <dgm:prSet/>
      <dgm:spPr/>
      <dgm:t>
        <a:bodyPr/>
        <a:lstStyle/>
        <a:p>
          <a:r>
            <a:rPr lang="en-US"/>
            <a:t>NO: Show restraint and trust the democratic process; repression could backfire. </a:t>
          </a:r>
        </a:p>
      </dgm:t>
    </dgm:pt>
    <dgm:pt modelId="{EBE44A3D-96CB-4C6E-8A4E-076B9C040F91}" type="parTrans" cxnId="{3FD4B16A-EDB4-4312-A584-FCF10B0C7595}">
      <dgm:prSet/>
      <dgm:spPr/>
      <dgm:t>
        <a:bodyPr/>
        <a:lstStyle/>
        <a:p>
          <a:endParaRPr lang="en-US"/>
        </a:p>
      </dgm:t>
    </dgm:pt>
    <dgm:pt modelId="{49528CE1-9CB5-494A-A06A-A98E14FF712A}" type="sibTrans" cxnId="{3FD4B16A-EDB4-4312-A584-FCF10B0C7595}">
      <dgm:prSet/>
      <dgm:spPr/>
      <dgm:t>
        <a:bodyPr/>
        <a:lstStyle/>
        <a:p>
          <a:endParaRPr lang="en-US"/>
        </a:p>
      </dgm:t>
    </dgm:pt>
    <dgm:pt modelId="{650269E2-009B-CE44-A2A1-DB4E56A6A312}" type="pres">
      <dgm:prSet presAssocID="{79BA62B2-8C7E-48E9-B2D8-BA3623D5345C}" presName="diagram" presStyleCnt="0">
        <dgm:presLayoutVars>
          <dgm:chPref val="1"/>
          <dgm:dir/>
          <dgm:animOne val="branch"/>
          <dgm:animLvl val="lvl"/>
          <dgm:resizeHandles/>
        </dgm:presLayoutVars>
      </dgm:prSet>
      <dgm:spPr/>
    </dgm:pt>
    <dgm:pt modelId="{6FD06304-327A-2C4F-A80C-ECBBA9E7E1A1}" type="pres">
      <dgm:prSet presAssocID="{8523FDE2-BB40-426B-98B9-420CE22F7DEE}" presName="root" presStyleCnt="0"/>
      <dgm:spPr/>
    </dgm:pt>
    <dgm:pt modelId="{7171B7DC-49EB-D345-B7BA-4AADF0BF8292}" type="pres">
      <dgm:prSet presAssocID="{8523FDE2-BB40-426B-98B9-420CE22F7DEE}" presName="rootComposite" presStyleCnt="0"/>
      <dgm:spPr/>
    </dgm:pt>
    <dgm:pt modelId="{98C29C52-E46A-B049-AB9D-554BACA27B87}" type="pres">
      <dgm:prSet presAssocID="{8523FDE2-BB40-426B-98B9-420CE22F7DEE}" presName="rootText" presStyleLbl="node1" presStyleIdx="0" presStyleCnt="2"/>
      <dgm:spPr/>
    </dgm:pt>
    <dgm:pt modelId="{55F8277C-4E38-354C-A965-45BE61AF99F9}" type="pres">
      <dgm:prSet presAssocID="{8523FDE2-BB40-426B-98B9-420CE22F7DEE}" presName="rootConnector" presStyleLbl="node1" presStyleIdx="0" presStyleCnt="2"/>
      <dgm:spPr/>
    </dgm:pt>
    <dgm:pt modelId="{D8797E65-4601-3A4E-BE08-0463D426918F}" type="pres">
      <dgm:prSet presAssocID="{8523FDE2-BB40-426B-98B9-420CE22F7DEE}" presName="childShape" presStyleCnt="0"/>
      <dgm:spPr/>
    </dgm:pt>
    <dgm:pt modelId="{5CDB1D76-E386-094F-9B22-4ABB1250EED6}" type="pres">
      <dgm:prSet presAssocID="{76C7875B-FF86-444B-89FB-08BB860A258B}" presName="root" presStyleCnt="0"/>
      <dgm:spPr/>
    </dgm:pt>
    <dgm:pt modelId="{EE051495-5737-B84F-966D-A83C7BE56232}" type="pres">
      <dgm:prSet presAssocID="{76C7875B-FF86-444B-89FB-08BB860A258B}" presName="rootComposite" presStyleCnt="0"/>
      <dgm:spPr/>
    </dgm:pt>
    <dgm:pt modelId="{29E7149F-BB61-374A-818F-F4C2D31CE353}" type="pres">
      <dgm:prSet presAssocID="{76C7875B-FF86-444B-89FB-08BB860A258B}" presName="rootText" presStyleLbl="node1" presStyleIdx="1" presStyleCnt="2"/>
      <dgm:spPr/>
    </dgm:pt>
    <dgm:pt modelId="{37247E0A-6094-C942-BA27-58E22009518C}" type="pres">
      <dgm:prSet presAssocID="{76C7875B-FF86-444B-89FB-08BB860A258B}" presName="rootConnector" presStyleLbl="node1" presStyleIdx="1" presStyleCnt="2"/>
      <dgm:spPr/>
    </dgm:pt>
    <dgm:pt modelId="{17F93155-75EF-864C-8ED4-A05C009C6149}" type="pres">
      <dgm:prSet presAssocID="{76C7875B-FF86-444B-89FB-08BB860A258B}" presName="childShape" presStyleCnt="0"/>
      <dgm:spPr/>
    </dgm:pt>
  </dgm:ptLst>
  <dgm:cxnLst>
    <dgm:cxn modelId="{A81B3635-8677-214C-B208-DEBE5B4F40FB}" type="presOf" srcId="{8523FDE2-BB40-426B-98B9-420CE22F7DEE}" destId="{98C29C52-E46A-B049-AB9D-554BACA27B87}" srcOrd="0" destOrd="0" presId="urn:microsoft.com/office/officeart/2005/8/layout/hierarchy3"/>
    <dgm:cxn modelId="{3FD4B16A-EDB4-4312-A584-FCF10B0C7595}" srcId="{79BA62B2-8C7E-48E9-B2D8-BA3623D5345C}" destId="{76C7875B-FF86-444B-89FB-08BB860A258B}" srcOrd="1" destOrd="0" parTransId="{EBE44A3D-96CB-4C6E-8A4E-076B9C040F91}" sibTransId="{49528CE1-9CB5-494A-A06A-A98E14FF712A}"/>
    <dgm:cxn modelId="{C60E28A2-D3ED-2248-A3C9-8A2C45265D24}" type="presOf" srcId="{76C7875B-FF86-444B-89FB-08BB860A258B}" destId="{37247E0A-6094-C942-BA27-58E22009518C}" srcOrd="1" destOrd="0" presId="urn:microsoft.com/office/officeart/2005/8/layout/hierarchy3"/>
    <dgm:cxn modelId="{9DCE3AB4-3E1A-4AAE-BE55-A00AAF767577}" srcId="{79BA62B2-8C7E-48E9-B2D8-BA3623D5345C}" destId="{8523FDE2-BB40-426B-98B9-420CE22F7DEE}" srcOrd="0" destOrd="0" parTransId="{21F4CC93-81DF-406C-AD85-5C43461559AC}" sibTransId="{A88DCAD5-5207-4AF7-AF6F-92DF9D2464F6}"/>
    <dgm:cxn modelId="{B45CF9D7-02ED-264F-A4BA-3B4A11720553}" type="presOf" srcId="{76C7875B-FF86-444B-89FB-08BB860A258B}" destId="{29E7149F-BB61-374A-818F-F4C2D31CE353}" srcOrd="0" destOrd="0" presId="urn:microsoft.com/office/officeart/2005/8/layout/hierarchy3"/>
    <dgm:cxn modelId="{EFB14BE9-41EF-D743-AAFF-B02599B99660}" type="presOf" srcId="{8523FDE2-BB40-426B-98B9-420CE22F7DEE}" destId="{55F8277C-4E38-354C-A965-45BE61AF99F9}" srcOrd="1" destOrd="0" presId="urn:microsoft.com/office/officeart/2005/8/layout/hierarchy3"/>
    <dgm:cxn modelId="{68A63AEE-A906-B746-87F4-E985BDACD35F}" type="presOf" srcId="{79BA62B2-8C7E-48E9-B2D8-BA3623D5345C}" destId="{650269E2-009B-CE44-A2A1-DB4E56A6A312}" srcOrd="0" destOrd="0" presId="urn:microsoft.com/office/officeart/2005/8/layout/hierarchy3"/>
    <dgm:cxn modelId="{2C7BF444-C98C-0A47-8D03-C5F37EB9B85B}" type="presParOf" srcId="{650269E2-009B-CE44-A2A1-DB4E56A6A312}" destId="{6FD06304-327A-2C4F-A80C-ECBBA9E7E1A1}" srcOrd="0" destOrd="0" presId="urn:microsoft.com/office/officeart/2005/8/layout/hierarchy3"/>
    <dgm:cxn modelId="{7A9750DA-3D91-8541-B818-9319183C758F}" type="presParOf" srcId="{6FD06304-327A-2C4F-A80C-ECBBA9E7E1A1}" destId="{7171B7DC-49EB-D345-B7BA-4AADF0BF8292}" srcOrd="0" destOrd="0" presId="urn:microsoft.com/office/officeart/2005/8/layout/hierarchy3"/>
    <dgm:cxn modelId="{6608BFCD-A4C7-1D4C-AAED-804E7691D638}" type="presParOf" srcId="{7171B7DC-49EB-D345-B7BA-4AADF0BF8292}" destId="{98C29C52-E46A-B049-AB9D-554BACA27B87}" srcOrd="0" destOrd="0" presId="urn:microsoft.com/office/officeart/2005/8/layout/hierarchy3"/>
    <dgm:cxn modelId="{7958B65C-58F7-AF4C-9C67-E04F873D0BC2}" type="presParOf" srcId="{7171B7DC-49EB-D345-B7BA-4AADF0BF8292}" destId="{55F8277C-4E38-354C-A965-45BE61AF99F9}" srcOrd="1" destOrd="0" presId="urn:microsoft.com/office/officeart/2005/8/layout/hierarchy3"/>
    <dgm:cxn modelId="{CCFBD8CE-3A57-0041-A577-CD50DF9581B3}" type="presParOf" srcId="{6FD06304-327A-2C4F-A80C-ECBBA9E7E1A1}" destId="{D8797E65-4601-3A4E-BE08-0463D426918F}" srcOrd="1" destOrd="0" presId="urn:microsoft.com/office/officeart/2005/8/layout/hierarchy3"/>
    <dgm:cxn modelId="{B67C9AB3-BDB0-8740-AF8C-14CFB01D2C6A}" type="presParOf" srcId="{650269E2-009B-CE44-A2A1-DB4E56A6A312}" destId="{5CDB1D76-E386-094F-9B22-4ABB1250EED6}" srcOrd="1" destOrd="0" presId="urn:microsoft.com/office/officeart/2005/8/layout/hierarchy3"/>
    <dgm:cxn modelId="{EEB7C162-EA15-8B40-A2E3-C9E81441A87D}" type="presParOf" srcId="{5CDB1D76-E386-094F-9B22-4ABB1250EED6}" destId="{EE051495-5737-B84F-966D-A83C7BE56232}" srcOrd="0" destOrd="0" presId="urn:microsoft.com/office/officeart/2005/8/layout/hierarchy3"/>
    <dgm:cxn modelId="{5F53598C-BE55-2849-8A8C-E41C126B8816}" type="presParOf" srcId="{EE051495-5737-B84F-966D-A83C7BE56232}" destId="{29E7149F-BB61-374A-818F-F4C2D31CE353}" srcOrd="0" destOrd="0" presId="urn:microsoft.com/office/officeart/2005/8/layout/hierarchy3"/>
    <dgm:cxn modelId="{45224C6C-7B71-0143-8D34-138C2B1BCB22}" type="presParOf" srcId="{EE051495-5737-B84F-966D-A83C7BE56232}" destId="{37247E0A-6094-C942-BA27-58E22009518C}" srcOrd="1" destOrd="0" presId="urn:microsoft.com/office/officeart/2005/8/layout/hierarchy3"/>
    <dgm:cxn modelId="{F3C8E2C1-DCBC-5A49-9CC1-97E9637DDC7C}" type="presParOf" srcId="{5CDB1D76-E386-094F-9B22-4ABB1250EED6}" destId="{17F93155-75EF-864C-8ED4-A05C009C6149}"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A19A265-2651-45AA-BB27-BDB48C4D8494}" type="doc">
      <dgm:prSet loTypeId="urn:microsoft.com/office/officeart/2005/8/layout/arrow5" loCatId="relationship" qsTypeId="urn:microsoft.com/office/officeart/2005/8/quickstyle/simple5" qsCatId="simple" csTypeId="urn:microsoft.com/office/officeart/2005/8/colors/accent1_2" csCatId="accent1"/>
      <dgm:spPr/>
      <dgm:t>
        <a:bodyPr/>
        <a:lstStyle/>
        <a:p>
          <a:endParaRPr lang="en-US"/>
        </a:p>
      </dgm:t>
    </dgm:pt>
    <dgm:pt modelId="{DC09F852-E76D-4B01-9897-F54693490557}">
      <dgm:prSet/>
      <dgm:spPr/>
      <dgm:t>
        <a:bodyPr/>
        <a:lstStyle/>
        <a:p>
          <a:r>
            <a:rPr lang="en-US"/>
            <a:t>ACT NOW: The window is open; delay will close it. </a:t>
          </a:r>
        </a:p>
      </dgm:t>
    </dgm:pt>
    <dgm:pt modelId="{28454DB3-D2EF-4D0D-9C3F-66DD7F86883B}" type="parTrans" cxnId="{874C8F0C-51F4-42AB-A364-94E968F68762}">
      <dgm:prSet/>
      <dgm:spPr/>
      <dgm:t>
        <a:bodyPr/>
        <a:lstStyle/>
        <a:p>
          <a:endParaRPr lang="en-US"/>
        </a:p>
      </dgm:t>
    </dgm:pt>
    <dgm:pt modelId="{1D3C9839-39C4-4884-B147-FE45DACC19BE}" type="sibTrans" cxnId="{874C8F0C-51F4-42AB-A364-94E968F68762}">
      <dgm:prSet/>
      <dgm:spPr/>
      <dgm:t>
        <a:bodyPr/>
        <a:lstStyle/>
        <a:p>
          <a:endParaRPr lang="en-US"/>
        </a:p>
      </dgm:t>
    </dgm:pt>
    <dgm:pt modelId="{F9180DD4-8F3C-45A9-8D78-9C8BAC1FD434}">
      <dgm:prSet/>
      <dgm:spPr/>
      <dgm:t>
        <a:bodyPr/>
        <a:lstStyle/>
        <a:p>
          <a:r>
            <a:rPr lang="en-US"/>
            <a:t>WAIT: Build a broader base first; a failed coup will destroy the movement. </a:t>
          </a:r>
        </a:p>
      </dgm:t>
    </dgm:pt>
    <dgm:pt modelId="{F38FB241-2FF9-469D-9AB2-8E295AFF8D92}" type="parTrans" cxnId="{631E2F1C-AA1C-4EFC-8A8B-54E17FE4E069}">
      <dgm:prSet/>
      <dgm:spPr/>
      <dgm:t>
        <a:bodyPr/>
        <a:lstStyle/>
        <a:p>
          <a:endParaRPr lang="en-US"/>
        </a:p>
      </dgm:t>
    </dgm:pt>
    <dgm:pt modelId="{14469049-4C2E-45A6-8D13-82B47D1C3001}" type="sibTrans" cxnId="{631E2F1C-AA1C-4EFC-8A8B-54E17FE4E069}">
      <dgm:prSet/>
      <dgm:spPr/>
      <dgm:t>
        <a:bodyPr/>
        <a:lstStyle/>
        <a:p>
          <a:endParaRPr lang="en-US"/>
        </a:p>
      </dgm:t>
    </dgm:pt>
    <dgm:pt modelId="{60614E99-5273-B243-851E-849F778A5B80}" type="pres">
      <dgm:prSet presAssocID="{6A19A265-2651-45AA-BB27-BDB48C4D8494}" presName="diagram" presStyleCnt="0">
        <dgm:presLayoutVars>
          <dgm:dir/>
          <dgm:resizeHandles val="exact"/>
        </dgm:presLayoutVars>
      </dgm:prSet>
      <dgm:spPr/>
    </dgm:pt>
    <dgm:pt modelId="{89BBC324-F14E-E249-8EF5-3B65597AAE80}" type="pres">
      <dgm:prSet presAssocID="{DC09F852-E76D-4B01-9897-F54693490557}" presName="arrow" presStyleLbl="node1" presStyleIdx="0" presStyleCnt="2">
        <dgm:presLayoutVars>
          <dgm:bulletEnabled val="1"/>
        </dgm:presLayoutVars>
      </dgm:prSet>
      <dgm:spPr/>
    </dgm:pt>
    <dgm:pt modelId="{5880B8D3-D8F6-A141-A1D3-39B4360B5064}" type="pres">
      <dgm:prSet presAssocID="{F9180DD4-8F3C-45A9-8D78-9C8BAC1FD434}" presName="arrow" presStyleLbl="node1" presStyleIdx="1" presStyleCnt="2">
        <dgm:presLayoutVars>
          <dgm:bulletEnabled val="1"/>
        </dgm:presLayoutVars>
      </dgm:prSet>
      <dgm:spPr/>
    </dgm:pt>
  </dgm:ptLst>
  <dgm:cxnLst>
    <dgm:cxn modelId="{874C8F0C-51F4-42AB-A364-94E968F68762}" srcId="{6A19A265-2651-45AA-BB27-BDB48C4D8494}" destId="{DC09F852-E76D-4B01-9897-F54693490557}" srcOrd="0" destOrd="0" parTransId="{28454DB3-D2EF-4D0D-9C3F-66DD7F86883B}" sibTransId="{1D3C9839-39C4-4884-B147-FE45DACC19BE}"/>
    <dgm:cxn modelId="{631E2F1C-AA1C-4EFC-8A8B-54E17FE4E069}" srcId="{6A19A265-2651-45AA-BB27-BDB48C4D8494}" destId="{F9180DD4-8F3C-45A9-8D78-9C8BAC1FD434}" srcOrd="1" destOrd="0" parTransId="{F38FB241-2FF9-469D-9AB2-8E295AFF8D92}" sibTransId="{14469049-4C2E-45A6-8D13-82B47D1C3001}"/>
    <dgm:cxn modelId="{940A0E5C-4B76-B34A-986C-1350E552D788}" type="presOf" srcId="{F9180DD4-8F3C-45A9-8D78-9C8BAC1FD434}" destId="{5880B8D3-D8F6-A141-A1D3-39B4360B5064}" srcOrd="0" destOrd="0" presId="urn:microsoft.com/office/officeart/2005/8/layout/arrow5"/>
    <dgm:cxn modelId="{69D262AF-4293-D64A-9F87-DA7997F5F10F}" type="presOf" srcId="{DC09F852-E76D-4B01-9897-F54693490557}" destId="{89BBC324-F14E-E249-8EF5-3B65597AAE80}" srcOrd="0" destOrd="0" presId="urn:microsoft.com/office/officeart/2005/8/layout/arrow5"/>
    <dgm:cxn modelId="{4B93BAD6-D5A4-A846-8103-CFF36A9517E4}" type="presOf" srcId="{6A19A265-2651-45AA-BB27-BDB48C4D8494}" destId="{60614E99-5273-B243-851E-849F778A5B80}" srcOrd="0" destOrd="0" presId="urn:microsoft.com/office/officeart/2005/8/layout/arrow5"/>
    <dgm:cxn modelId="{5C70FBB6-59AC-EC4C-8AE0-66495D9DD7D7}" type="presParOf" srcId="{60614E99-5273-B243-851E-849F778A5B80}" destId="{89BBC324-F14E-E249-8EF5-3B65597AAE80}" srcOrd="0" destOrd="0" presId="urn:microsoft.com/office/officeart/2005/8/layout/arrow5"/>
    <dgm:cxn modelId="{12272990-9271-B340-8F7E-A270C57632D3}" type="presParOf" srcId="{60614E99-5273-B243-851E-849F778A5B80}" destId="{5880B8D3-D8F6-A141-A1D3-39B4360B5064}" srcOrd="1" destOrd="0" presId="urn:microsoft.com/office/officeart/2005/8/layout/arrow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67E795-FC22-D241-ACA6-908C4D2D919B}">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DABD9D-EE9A-DA4B-9CF8-C8B99AF63073}">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Decisions can be made </a:t>
          </a:r>
          <a:r>
            <a:rPr lang="en-US" sz="2700" b="1" u="sng" kern="1200"/>
            <a:t>only</a:t>
          </a:r>
          <a:r>
            <a:rPr lang="en-US" sz="2700" kern="1200"/>
            <a:t> using information available at the time. No hindsight! </a:t>
          </a:r>
        </a:p>
      </dsp:txBody>
      <dsp:txXfrm>
        <a:off x="608661" y="692298"/>
        <a:ext cx="4508047" cy="2799040"/>
      </dsp:txXfrm>
    </dsp:sp>
    <dsp:sp modelId="{9CA58796-0C26-0A4B-9417-D91BC41E191D}">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99B08A-402C-2748-A274-AED411569B5A}">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You will have about 5 minutes to read the prompt and discuss with your neighbor. I will then post two options and have you vote based on your discussions. </a:t>
          </a:r>
        </a:p>
      </dsp:txBody>
      <dsp:txXfrm>
        <a:off x="6331365" y="692298"/>
        <a:ext cx="4508047" cy="27990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969A67-5963-3743-8AA9-457705F5A58C}">
      <dsp:nvSpPr>
        <dsp:cNvPr id="0" name=""/>
        <dsp:cNvSpPr/>
      </dsp:nvSpPr>
      <dsp:spPr>
        <a:xfrm>
          <a:off x="134291" y="612"/>
          <a:ext cx="4332795" cy="275132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5B776F9-97F7-0841-9A87-EA0BCEB7C130}">
      <dsp:nvSpPr>
        <dsp:cNvPr id="0" name=""/>
        <dsp:cNvSpPr/>
      </dsp:nvSpPr>
      <dsp:spPr>
        <a:xfrm>
          <a:off x="615713" y="457963"/>
          <a:ext cx="4332795" cy="275132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a:t>YES: A lawful order is a lawful order, and discipline depends on compliance. </a:t>
          </a:r>
        </a:p>
      </dsp:txBody>
      <dsp:txXfrm>
        <a:off x="696297" y="538547"/>
        <a:ext cx="4171627" cy="2590157"/>
      </dsp:txXfrm>
    </dsp:sp>
    <dsp:sp modelId="{049F60F0-7593-4F4A-909B-114161BFE2F7}">
      <dsp:nvSpPr>
        <dsp:cNvPr id="0" name=""/>
        <dsp:cNvSpPr/>
      </dsp:nvSpPr>
      <dsp:spPr>
        <a:xfrm>
          <a:off x="5429930" y="612"/>
          <a:ext cx="4332795" cy="275132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CA978A-1122-BF4F-8C60-574DF2532622}">
      <dsp:nvSpPr>
        <dsp:cNvPr id="0" name=""/>
        <dsp:cNvSpPr/>
      </dsp:nvSpPr>
      <dsp:spPr>
        <a:xfrm>
          <a:off x="5911352" y="457963"/>
          <a:ext cx="4332795" cy="275132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a:t>NO: An order your troops won’t follow is worse than no order at all. </a:t>
          </a:r>
        </a:p>
      </dsp:txBody>
      <dsp:txXfrm>
        <a:off x="5991936" y="538547"/>
        <a:ext cx="4171627" cy="25901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68C33F-5D64-7642-AF50-108258CA8FB9}">
      <dsp:nvSpPr>
        <dsp:cNvPr id="0" name=""/>
        <dsp:cNvSpPr/>
      </dsp:nvSpPr>
      <dsp:spPr>
        <a:xfrm>
          <a:off x="1225" y="603847"/>
          <a:ext cx="4460898" cy="223044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ctr" defTabSz="1422400">
            <a:lnSpc>
              <a:spcPct val="90000"/>
            </a:lnSpc>
            <a:spcBef>
              <a:spcPct val="0"/>
            </a:spcBef>
            <a:spcAft>
              <a:spcPct val="35000"/>
            </a:spcAft>
            <a:buNone/>
          </a:pPr>
          <a:r>
            <a:rPr lang="en-US" sz="3200" kern="1200"/>
            <a:t>STAY IN: Honor Allied commitments; show the new government can be trusted. </a:t>
          </a:r>
        </a:p>
      </dsp:txBody>
      <dsp:txXfrm>
        <a:off x="66553" y="669175"/>
        <a:ext cx="4330242" cy="2099793"/>
      </dsp:txXfrm>
    </dsp:sp>
    <dsp:sp modelId="{FDAEA3B1-5185-7F4C-9DBE-A1EAC4986BCB}">
      <dsp:nvSpPr>
        <dsp:cNvPr id="0" name=""/>
        <dsp:cNvSpPr/>
      </dsp:nvSpPr>
      <dsp:spPr>
        <a:xfrm>
          <a:off x="5577348" y="603847"/>
          <a:ext cx="4460898" cy="223044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ctr" defTabSz="1422400">
            <a:lnSpc>
              <a:spcPct val="90000"/>
            </a:lnSpc>
            <a:spcBef>
              <a:spcPct val="0"/>
            </a:spcBef>
            <a:spcAft>
              <a:spcPct val="35000"/>
            </a:spcAft>
            <a:buNone/>
          </a:pPr>
          <a:r>
            <a:rPr lang="en-US" sz="3200" kern="1200"/>
            <a:t>NEGOTIATE PEACE: </a:t>
          </a:r>
          <a:r>
            <a:rPr lang="en-US" sz="3200" b="0" kern="1200"/>
            <a:t>End the suffering; consolidate the revolution at home first. </a:t>
          </a:r>
          <a:endParaRPr lang="en-US" sz="3200" kern="1200"/>
        </a:p>
      </dsp:txBody>
      <dsp:txXfrm>
        <a:off x="5642676" y="669175"/>
        <a:ext cx="4330242" cy="209979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C29C52-E46A-B049-AB9D-554BACA27B87}">
      <dsp:nvSpPr>
        <dsp:cNvPr id="0" name=""/>
        <dsp:cNvSpPr/>
      </dsp:nvSpPr>
      <dsp:spPr>
        <a:xfrm>
          <a:off x="1333" y="630795"/>
          <a:ext cx="4855627" cy="2427813"/>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45720" rIns="68580" bIns="45720" numCol="1" spcCol="1270" anchor="ctr" anchorCtr="0">
          <a:noAutofit/>
        </a:bodyPr>
        <a:lstStyle/>
        <a:p>
          <a:pPr marL="0" lvl="0" indent="0" algn="ctr" defTabSz="1600200">
            <a:lnSpc>
              <a:spcPct val="90000"/>
            </a:lnSpc>
            <a:spcBef>
              <a:spcPct val="0"/>
            </a:spcBef>
            <a:spcAft>
              <a:spcPct val="35000"/>
            </a:spcAft>
            <a:buNone/>
          </a:pPr>
          <a:r>
            <a:rPr lang="en-US" sz="3600" kern="1200"/>
            <a:t>YES: Eliminate them while you have the chance; the evidence justifies it. </a:t>
          </a:r>
        </a:p>
      </dsp:txBody>
      <dsp:txXfrm>
        <a:off x="72441" y="701903"/>
        <a:ext cx="4713411" cy="2285597"/>
      </dsp:txXfrm>
    </dsp:sp>
    <dsp:sp modelId="{29E7149F-BB61-374A-818F-F4C2D31CE353}">
      <dsp:nvSpPr>
        <dsp:cNvPr id="0" name=""/>
        <dsp:cNvSpPr/>
      </dsp:nvSpPr>
      <dsp:spPr>
        <a:xfrm>
          <a:off x="6070867" y="630795"/>
          <a:ext cx="4855627" cy="2427813"/>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45720" rIns="68580" bIns="45720" numCol="1" spcCol="1270" anchor="ctr" anchorCtr="0">
          <a:noAutofit/>
        </a:bodyPr>
        <a:lstStyle/>
        <a:p>
          <a:pPr marL="0" lvl="0" indent="0" algn="ctr" defTabSz="1600200">
            <a:lnSpc>
              <a:spcPct val="90000"/>
            </a:lnSpc>
            <a:spcBef>
              <a:spcPct val="0"/>
            </a:spcBef>
            <a:spcAft>
              <a:spcPct val="35000"/>
            </a:spcAft>
            <a:buNone/>
          </a:pPr>
          <a:r>
            <a:rPr lang="en-US" sz="3600" kern="1200"/>
            <a:t>NO: Show restraint and trust the democratic process; repression could backfire. </a:t>
          </a:r>
        </a:p>
      </dsp:txBody>
      <dsp:txXfrm>
        <a:off x="6141975" y="701903"/>
        <a:ext cx="4713411" cy="228559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BBC324-F14E-E249-8EF5-3B65597AAE80}">
      <dsp:nvSpPr>
        <dsp:cNvPr id="0" name=""/>
        <dsp:cNvSpPr/>
      </dsp:nvSpPr>
      <dsp:spPr>
        <a:xfrm rot="16200000">
          <a:off x="2338" y="1178"/>
          <a:ext cx="4348981" cy="4348981"/>
        </a:xfrm>
        <a:prstGeom prst="downArrow">
          <a:avLst>
            <a:gd name="adj1" fmla="val 50000"/>
            <a:gd name="adj2" fmla="val 35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US" sz="2700" kern="1200"/>
            <a:t>ACT NOW: The window is open; delay will close it. </a:t>
          </a:r>
        </a:p>
      </dsp:txBody>
      <dsp:txXfrm rot="5400000">
        <a:off x="2338" y="1088423"/>
        <a:ext cx="3587909" cy="2174491"/>
      </dsp:txXfrm>
    </dsp:sp>
    <dsp:sp modelId="{5880B8D3-D8F6-A141-A1D3-39B4360B5064}">
      <dsp:nvSpPr>
        <dsp:cNvPr id="0" name=""/>
        <dsp:cNvSpPr/>
      </dsp:nvSpPr>
      <dsp:spPr>
        <a:xfrm rot="5400000">
          <a:off x="6164280" y="1178"/>
          <a:ext cx="4348981" cy="4348981"/>
        </a:xfrm>
        <a:prstGeom prst="downArrow">
          <a:avLst>
            <a:gd name="adj1" fmla="val 50000"/>
            <a:gd name="adj2" fmla="val 35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US" sz="2700" kern="1200"/>
            <a:t>WAIT: Build a broader base first; a failed coup will destroy the movement. </a:t>
          </a:r>
        </a:p>
      </dsp:txBody>
      <dsp:txXfrm rot="-5400000">
        <a:off x="6925352" y="1088423"/>
        <a:ext cx="3587909" cy="217449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A5B555-D3D4-E047-A84E-C21C865E8B7A}" type="datetimeFigureOut">
              <a:rPr lang="en-US" smtClean="0"/>
              <a:t>2/19/26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B96075-8206-6B42-8EE4-3E6196C091EE}" type="slidenum">
              <a:rPr lang="en-US" smtClean="0"/>
              <a:t>‹#›</a:t>
            </a:fld>
            <a:endParaRPr lang="en-US"/>
          </a:p>
        </p:txBody>
      </p:sp>
    </p:spTree>
    <p:extLst>
      <p:ext uri="{BB962C8B-B14F-4D97-AF65-F5344CB8AC3E}">
        <p14:creationId xmlns:p14="http://schemas.microsoft.com/office/powerpoint/2010/main" val="167606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happens to military discipline if commanders start deciding which orders to follow? The garrison’s collapse is the hinge on which the whole February Revolution turns. The troops did refuse—and mutinied. Within days, the Tsar abdicated. </a:t>
            </a:r>
          </a:p>
        </p:txBody>
      </p:sp>
      <p:sp>
        <p:nvSpPr>
          <p:cNvPr id="4" name="Slide Number Placeholder 3"/>
          <p:cNvSpPr>
            <a:spLocks noGrp="1"/>
          </p:cNvSpPr>
          <p:nvPr>
            <p:ph type="sldNum" sz="quarter" idx="5"/>
          </p:nvPr>
        </p:nvSpPr>
        <p:spPr/>
        <p:txBody>
          <a:bodyPr/>
          <a:lstStyle/>
          <a:p>
            <a:fld id="{24B96075-8206-6B42-8EE4-3E6196C091EE}" type="slidenum">
              <a:rPr lang="en-US" smtClean="0"/>
              <a:t>4</a:t>
            </a:fld>
            <a:endParaRPr lang="en-US"/>
          </a:p>
        </p:txBody>
      </p:sp>
    </p:spTree>
    <p:extLst>
      <p:ext uri="{BB962C8B-B14F-4D97-AF65-F5344CB8AC3E}">
        <p14:creationId xmlns:p14="http://schemas.microsoft.com/office/powerpoint/2010/main" val="1928473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The Provisional Government chose to stay in the war, which fueled the “peace, land, bread” opposition that Lenin exploited. Both choices were genuinely defensible at the time. </a:t>
            </a:r>
            <a:endParaRPr lang="en-US" dirty="0"/>
          </a:p>
        </p:txBody>
      </p:sp>
      <p:sp>
        <p:nvSpPr>
          <p:cNvPr id="4" name="Slide Number Placeholder 3"/>
          <p:cNvSpPr>
            <a:spLocks noGrp="1"/>
          </p:cNvSpPr>
          <p:nvPr>
            <p:ph type="sldNum" sz="quarter" idx="5"/>
          </p:nvPr>
        </p:nvSpPr>
        <p:spPr/>
        <p:txBody>
          <a:bodyPr/>
          <a:lstStyle/>
          <a:p>
            <a:fld id="{24B96075-8206-6B42-8EE4-3E6196C091EE}" type="slidenum">
              <a:rPr lang="en-US" smtClean="0"/>
              <a:t>6</a:t>
            </a:fld>
            <a:endParaRPr lang="en-US"/>
          </a:p>
        </p:txBody>
      </p:sp>
    </p:spTree>
    <p:extLst>
      <p:ext uri="{BB962C8B-B14F-4D97-AF65-F5344CB8AC3E}">
        <p14:creationId xmlns:p14="http://schemas.microsoft.com/office/powerpoint/2010/main" val="464895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B96075-8206-6B42-8EE4-3E6196C091EE}" type="slidenum">
              <a:rPr lang="en-US" smtClean="0"/>
              <a:t>8</a:t>
            </a:fld>
            <a:endParaRPr lang="en-US"/>
          </a:p>
        </p:txBody>
      </p:sp>
    </p:spTree>
    <p:extLst>
      <p:ext uri="{BB962C8B-B14F-4D97-AF65-F5344CB8AC3E}">
        <p14:creationId xmlns:p14="http://schemas.microsoft.com/office/powerpoint/2010/main" val="476780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Lenin pushed forward. The actual seizure of the Winter Palace was nearly bloodless—which often surprises students conditioned to imagine a dramatic battle. Use that surprise to loop back to the anchor question about inevitability. </a:t>
            </a:r>
          </a:p>
        </p:txBody>
      </p:sp>
      <p:sp>
        <p:nvSpPr>
          <p:cNvPr id="4" name="Slide Number Placeholder 3"/>
          <p:cNvSpPr>
            <a:spLocks noGrp="1"/>
          </p:cNvSpPr>
          <p:nvPr>
            <p:ph type="sldNum" sz="quarter" idx="5"/>
          </p:nvPr>
        </p:nvSpPr>
        <p:spPr/>
        <p:txBody>
          <a:bodyPr/>
          <a:lstStyle/>
          <a:p>
            <a:fld id="{24B96075-8206-6B42-8EE4-3E6196C091EE}" type="slidenum">
              <a:rPr lang="en-US" smtClean="0"/>
              <a:t>11</a:t>
            </a:fld>
            <a:endParaRPr lang="en-US"/>
          </a:p>
        </p:txBody>
      </p:sp>
    </p:spTree>
    <p:extLst>
      <p:ext uri="{BB962C8B-B14F-4D97-AF65-F5344CB8AC3E}">
        <p14:creationId xmlns:p14="http://schemas.microsoft.com/office/powerpoint/2010/main" val="2550959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3104F-180B-EC36-0850-B360F4F446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634BD8-C0E2-512A-CB15-30724E2A77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ED24613-32C7-4ECD-A7FC-71E70DD7CEBF}"/>
              </a:ext>
            </a:extLst>
          </p:cNvPr>
          <p:cNvSpPr>
            <a:spLocks noGrp="1"/>
          </p:cNvSpPr>
          <p:nvPr>
            <p:ph type="dt" sz="half" idx="10"/>
          </p:nvPr>
        </p:nvSpPr>
        <p:spPr/>
        <p:txBody>
          <a:bodyPr/>
          <a:lstStyle/>
          <a:p>
            <a:fld id="{AA0B3C42-2FBC-9841-8A48-7FBBE8FD41BE}" type="datetimeFigureOut">
              <a:rPr lang="en-US" smtClean="0"/>
              <a:t>2/19/26</a:t>
            </a:fld>
            <a:endParaRPr lang="en-US"/>
          </a:p>
        </p:txBody>
      </p:sp>
      <p:sp>
        <p:nvSpPr>
          <p:cNvPr id="5" name="Footer Placeholder 4">
            <a:extLst>
              <a:ext uri="{FF2B5EF4-FFF2-40B4-BE49-F238E27FC236}">
                <a16:creationId xmlns:a16="http://schemas.microsoft.com/office/drawing/2014/main" id="{62472AD7-6354-AB6D-7900-5F7E7DE539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5014E2-0299-E281-7964-89FB4B563722}"/>
              </a:ext>
            </a:extLst>
          </p:cNvPr>
          <p:cNvSpPr>
            <a:spLocks noGrp="1"/>
          </p:cNvSpPr>
          <p:nvPr>
            <p:ph type="sldNum" sz="quarter" idx="12"/>
          </p:nvPr>
        </p:nvSpPr>
        <p:spPr/>
        <p:txBody>
          <a:bodyPr/>
          <a:lstStyle/>
          <a:p>
            <a:fld id="{4FD84B08-FD55-5D46-B762-BC51C0B13D9B}" type="slidenum">
              <a:rPr lang="en-US" smtClean="0"/>
              <a:t>‹#›</a:t>
            </a:fld>
            <a:endParaRPr lang="en-US"/>
          </a:p>
        </p:txBody>
      </p:sp>
    </p:spTree>
    <p:extLst>
      <p:ext uri="{BB962C8B-B14F-4D97-AF65-F5344CB8AC3E}">
        <p14:creationId xmlns:p14="http://schemas.microsoft.com/office/powerpoint/2010/main" val="2138968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4CAF2-03F8-EC52-35AC-7C6D90C13B8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02394B-C8A7-38CF-E488-38CB35EBB7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F5F2AB-5A7D-4A38-F301-6F8F150559CF}"/>
              </a:ext>
            </a:extLst>
          </p:cNvPr>
          <p:cNvSpPr>
            <a:spLocks noGrp="1"/>
          </p:cNvSpPr>
          <p:nvPr>
            <p:ph type="dt" sz="half" idx="10"/>
          </p:nvPr>
        </p:nvSpPr>
        <p:spPr/>
        <p:txBody>
          <a:bodyPr/>
          <a:lstStyle/>
          <a:p>
            <a:fld id="{AA0B3C42-2FBC-9841-8A48-7FBBE8FD41BE}" type="datetimeFigureOut">
              <a:rPr lang="en-US" smtClean="0"/>
              <a:t>2/19/26</a:t>
            </a:fld>
            <a:endParaRPr lang="en-US"/>
          </a:p>
        </p:txBody>
      </p:sp>
      <p:sp>
        <p:nvSpPr>
          <p:cNvPr id="5" name="Footer Placeholder 4">
            <a:extLst>
              <a:ext uri="{FF2B5EF4-FFF2-40B4-BE49-F238E27FC236}">
                <a16:creationId xmlns:a16="http://schemas.microsoft.com/office/drawing/2014/main" id="{A205E938-3110-4AAE-E178-8578B4398A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BF22F4-F312-2B26-9D83-3493162E3AF6}"/>
              </a:ext>
            </a:extLst>
          </p:cNvPr>
          <p:cNvSpPr>
            <a:spLocks noGrp="1"/>
          </p:cNvSpPr>
          <p:nvPr>
            <p:ph type="sldNum" sz="quarter" idx="12"/>
          </p:nvPr>
        </p:nvSpPr>
        <p:spPr/>
        <p:txBody>
          <a:bodyPr/>
          <a:lstStyle/>
          <a:p>
            <a:fld id="{4FD84B08-FD55-5D46-B762-BC51C0B13D9B}" type="slidenum">
              <a:rPr lang="en-US" smtClean="0"/>
              <a:t>‹#›</a:t>
            </a:fld>
            <a:endParaRPr lang="en-US"/>
          </a:p>
        </p:txBody>
      </p:sp>
    </p:spTree>
    <p:extLst>
      <p:ext uri="{BB962C8B-B14F-4D97-AF65-F5344CB8AC3E}">
        <p14:creationId xmlns:p14="http://schemas.microsoft.com/office/powerpoint/2010/main" val="219934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1ACD29-BAEB-2E99-BF4F-EEC7239831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9DADEC-2AAE-227B-32E6-209E0B5538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B7ED20-D521-48E7-CD2F-1C1D05EC0F9A}"/>
              </a:ext>
            </a:extLst>
          </p:cNvPr>
          <p:cNvSpPr>
            <a:spLocks noGrp="1"/>
          </p:cNvSpPr>
          <p:nvPr>
            <p:ph type="dt" sz="half" idx="10"/>
          </p:nvPr>
        </p:nvSpPr>
        <p:spPr/>
        <p:txBody>
          <a:bodyPr/>
          <a:lstStyle/>
          <a:p>
            <a:fld id="{AA0B3C42-2FBC-9841-8A48-7FBBE8FD41BE}" type="datetimeFigureOut">
              <a:rPr lang="en-US" smtClean="0"/>
              <a:t>2/19/26</a:t>
            </a:fld>
            <a:endParaRPr lang="en-US"/>
          </a:p>
        </p:txBody>
      </p:sp>
      <p:sp>
        <p:nvSpPr>
          <p:cNvPr id="5" name="Footer Placeholder 4">
            <a:extLst>
              <a:ext uri="{FF2B5EF4-FFF2-40B4-BE49-F238E27FC236}">
                <a16:creationId xmlns:a16="http://schemas.microsoft.com/office/drawing/2014/main" id="{12C4F72F-BF23-5A78-420E-802E09BAE7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D38809-AEE2-ADEC-7152-5AE5D7368639}"/>
              </a:ext>
            </a:extLst>
          </p:cNvPr>
          <p:cNvSpPr>
            <a:spLocks noGrp="1"/>
          </p:cNvSpPr>
          <p:nvPr>
            <p:ph type="sldNum" sz="quarter" idx="12"/>
          </p:nvPr>
        </p:nvSpPr>
        <p:spPr/>
        <p:txBody>
          <a:bodyPr/>
          <a:lstStyle/>
          <a:p>
            <a:fld id="{4FD84B08-FD55-5D46-B762-BC51C0B13D9B}" type="slidenum">
              <a:rPr lang="en-US" smtClean="0"/>
              <a:t>‹#›</a:t>
            </a:fld>
            <a:endParaRPr lang="en-US"/>
          </a:p>
        </p:txBody>
      </p:sp>
    </p:spTree>
    <p:extLst>
      <p:ext uri="{BB962C8B-B14F-4D97-AF65-F5344CB8AC3E}">
        <p14:creationId xmlns:p14="http://schemas.microsoft.com/office/powerpoint/2010/main" val="2086244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2214C-458E-40A6-29E0-4EDE794487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2B3366-78D3-1BFA-DACA-81165917FB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81B8FE-91DB-F6C3-A74D-9C4EFF5A4BC5}"/>
              </a:ext>
            </a:extLst>
          </p:cNvPr>
          <p:cNvSpPr>
            <a:spLocks noGrp="1"/>
          </p:cNvSpPr>
          <p:nvPr>
            <p:ph type="dt" sz="half" idx="10"/>
          </p:nvPr>
        </p:nvSpPr>
        <p:spPr/>
        <p:txBody>
          <a:bodyPr/>
          <a:lstStyle/>
          <a:p>
            <a:fld id="{AA0B3C42-2FBC-9841-8A48-7FBBE8FD41BE}" type="datetimeFigureOut">
              <a:rPr lang="en-US" smtClean="0"/>
              <a:t>2/19/26</a:t>
            </a:fld>
            <a:endParaRPr lang="en-US"/>
          </a:p>
        </p:txBody>
      </p:sp>
      <p:sp>
        <p:nvSpPr>
          <p:cNvPr id="5" name="Footer Placeholder 4">
            <a:extLst>
              <a:ext uri="{FF2B5EF4-FFF2-40B4-BE49-F238E27FC236}">
                <a16:creationId xmlns:a16="http://schemas.microsoft.com/office/drawing/2014/main" id="{21072F52-00F3-28D4-9DA0-476125094D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1D1BFB-EEC9-DD85-D9E7-877A72587332}"/>
              </a:ext>
            </a:extLst>
          </p:cNvPr>
          <p:cNvSpPr>
            <a:spLocks noGrp="1"/>
          </p:cNvSpPr>
          <p:nvPr>
            <p:ph type="sldNum" sz="quarter" idx="12"/>
          </p:nvPr>
        </p:nvSpPr>
        <p:spPr/>
        <p:txBody>
          <a:bodyPr/>
          <a:lstStyle/>
          <a:p>
            <a:fld id="{4FD84B08-FD55-5D46-B762-BC51C0B13D9B}" type="slidenum">
              <a:rPr lang="en-US" smtClean="0"/>
              <a:t>‹#›</a:t>
            </a:fld>
            <a:endParaRPr lang="en-US"/>
          </a:p>
        </p:txBody>
      </p:sp>
    </p:spTree>
    <p:extLst>
      <p:ext uri="{BB962C8B-B14F-4D97-AF65-F5344CB8AC3E}">
        <p14:creationId xmlns:p14="http://schemas.microsoft.com/office/powerpoint/2010/main" val="518576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793C7-514E-6D7C-2EC9-AD6A2839488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14972D-9C6F-812A-DBCC-A7F647F0AE4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FAD968-A79E-020D-4217-2AA8F324B7BA}"/>
              </a:ext>
            </a:extLst>
          </p:cNvPr>
          <p:cNvSpPr>
            <a:spLocks noGrp="1"/>
          </p:cNvSpPr>
          <p:nvPr>
            <p:ph type="dt" sz="half" idx="10"/>
          </p:nvPr>
        </p:nvSpPr>
        <p:spPr/>
        <p:txBody>
          <a:bodyPr/>
          <a:lstStyle/>
          <a:p>
            <a:fld id="{AA0B3C42-2FBC-9841-8A48-7FBBE8FD41BE}" type="datetimeFigureOut">
              <a:rPr lang="en-US" smtClean="0"/>
              <a:t>2/19/26</a:t>
            </a:fld>
            <a:endParaRPr lang="en-US"/>
          </a:p>
        </p:txBody>
      </p:sp>
      <p:sp>
        <p:nvSpPr>
          <p:cNvPr id="5" name="Footer Placeholder 4">
            <a:extLst>
              <a:ext uri="{FF2B5EF4-FFF2-40B4-BE49-F238E27FC236}">
                <a16:creationId xmlns:a16="http://schemas.microsoft.com/office/drawing/2014/main" id="{BDEA22E1-2D50-56B2-FBB1-1B41282ADE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4F681F-0443-98F7-0723-EDC8B451987A}"/>
              </a:ext>
            </a:extLst>
          </p:cNvPr>
          <p:cNvSpPr>
            <a:spLocks noGrp="1"/>
          </p:cNvSpPr>
          <p:nvPr>
            <p:ph type="sldNum" sz="quarter" idx="12"/>
          </p:nvPr>
        </p:nvSpPr>
        <p:spPr/>
        <p:txBody>
          <a:bodyPr/>
          <a:lstStyle/>
          <a:p>
            <a:fld id="{4FD84B08-FD55-5D46-B762-BC51C0B13D9B}" type="slidenum">
              <a:rPr lang="en-US" smtClean="0"/>
              <a:t>‹#›</a:t>
            </a:fld>
            <a:endParaRPr lang="en-US"/>
          </a:p>
        </p:txBody>
      </p:sp>
    </p:spTree>
    <p:extLst>
      <p:ext uri="{BB962C8B-B14F-4D97-AF65-F5344CB8AC3E}">
        <p14:creationId xmlns:p14="http://schemas.microsoft.com/office/powerpoint/2010/main" val="3254594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6CBA3-D7BE-9A24-E4EE-698DA62AA3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394172-670B-546A-CB35-7AD6A1C5A1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64EA280-210D-324F-CFBC-A7E2EC75A9A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C5B870-67F1-633C-C9F0-38AF2DE9D7B4}"/>
              </a:ext>
            </a:extLst>
          </p:cNvPr>
          <p:cNvSpPr>
            <a:spLocks noGrp="1"/>
          </p:cNvSpPr>
          <p:nvPr>
            <p:ph type="dt" sz="half" idx="10"/>
          </p:nvPr>
        </p:nvSpPr>
        <p:spPr/>
        <p:txBody>
          <a:bodyPr/>
          <a:lstStyle/>
          <a:p>
            <a:fld id="{AA0B3C42-2FBC-9841-8A48-7FBBE8FD41BE}" type="datetimeFigureOut">
              <a:rPr lang="en-US" smtClean="0"/>
              <a:t>2/19/26</a:t>
            </a:fld>
            <a:endParaRPr lang="en-US"/>
          </a:p>
        </p:txBody>
      </p:sp>
      <p:sp>
        <p:nvSpPr>
          <p:cNvPr id="6" name="Footer Placeholder 5">
            <a:extLst>
              <a:ext uri="{FF2B5EF4-FFF2-40B4-BE49-F238E27FC236}">
                <a16:creationId xmlns:a16="http://schemas.microsoft.com/office/drawing/2014/main" id="{7A9BA328-52E5-29E6-750B-2AC5C2A3B5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7B0C11-972E-1F85-0D51-4CDFBD9331DE}"/>
              </a:ext>
            </a:extLst>
          </p:cNvPr>
          <p:cNvSpPr>
            <a:spLocks noGrp="1"/>
          </p:cNvSpPr>
          <p:nvPr>
            <p:ph type="sldNum" sz="quarter" idx="12"/>
          </p:nvPr>
        </p:nvSpPr>
        <p:spPr/>
        <p:txBody>
          <a:bodyPr/>
          <a:lstStyle/>
          <a:p>
            <a:fld id="{4FD84B08-FD55-5D46-B762-BC51C0B13D9B}" type="slidenum">
              <a:rPr lang="en-US" smtClean="0"/>
              <a:t>‹#›</a:t>
            </a:fld>
            <a:endParaRPr lang="en-US"/>
          </a:p>
        </p:txBody>
      </p:sp>
    </p:spTree>
    <p:extLst>
      <p:ext uri="{BB962C8B-B14F-4D97-AF65-F5344CB8AC3E}">
        <p14:creationId xmlns:p14="http://schemas.microsoft.com/office/powerpoint/2010/main" val="1592318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D5BE2-CD76-A503-EDA9-1AF8A3917B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A469ED-519D-39C5-63EC-6D21EB3A46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B562EF-0CA6-14CC-5C2E-5FC08D89971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AD3E928-3E79-9B1A-2210-CEA8EC1132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858FDEC-D5F0-2670-EA86-CA49A72B3D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EB773C-FF2A-B53B-E602-18E1E8348822}"/>
              </a:ext>
            </a:extLst>
          </p:cNvPr>
          <p:cNvSpPr>
            <a:spLocks noGrp="1"/>
          </p:cNvSpPr>
          <p:nvPr>
            <p:ph type="dt" sz="half" idx="10"/>
          </p:nvPr>
        </p:nvSpPr>
        <p:spPr/>
        <p:txBody>
          <a:bodyPr/>
          <a:lstStyle/>
          <a:p>
            <a:fld id="{AA0B3C42-2FBC-9841-8A48-7FBBE8FD41BE}" type="datetimeFigureOut">
              <a:rPr lang="en-US" smtClean="0"/>
              <a:t>2/19/26</a:t>
            </a:fld>
            <a:endParaRPr lang="en-US"/>
          </a:p>
        </p:txBody>
      </p:sp>
      <p:sp>
        <p:nvSpPr>
          <p:cNvPr id="8" name="Footer Placeholder 7">
            <a:extLst>
              <a:ext uri="{FF2B5EF4-FFF2-40B4-BE49-F238E27FC236}">
                <a16:creationId xmlns:a16="http://schemas.microsoft.com/office/drawing/2014/main" id="{63855554-E546-2CDB-F80C-F35885BF682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A993B7-F152-997B-5AF9-960D84758379}"/>
              </a:ext>
            </a:extLst>
          </p:cNvPr>
          <p:cNvSpPr>
            <a:spLocks noGrp="1"/>
          </p:cNvSpPr>
          <p:nvPr>
            <p:ph type="sldNum" sz="quarter" idx="12"/>
          </p:nvPr>
        </p:nvSpPr>
        <p:spPr/>
        <p:txBody>
          <a:bodyPr/>
          <a:lstStyle/>
          <a:p>
            <a:fld id="{4FD84B08-FD55-5D46-B762-BC51C0B13D9B}" type="slidenum">
              <a:rPr lang="en-US" smtClean="0"/>
              <a:t>‹#›</a:t>
            </a:fld>
            <a:endParaRPr lang="en-US"/>
          </a:p>
        </p:txBody>
      </p:sp>
    </p:spTree>
    <p:extLst>
      <p:ext uri="{BB962C8B-B14F-4D97-AF65-F5344CB8AC3E}">
        <p14:creationId xmlns:p14="http://schemas.microsoft.com/office/powerpoint/2010/main" val="2044648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B78C4-DF81-C35D-F314-5F0BFDE7F62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C0E4EC6-A06A-6B13-5259-5061C9CE0834}"/>
              </a:ext>
            </a:extLst>
          </p:cNvPr>
          <p:cNvSpPr>
            <a:spLocks noGrp="1"/>
          </p:cNvSpPr>
          <p:nvPr>
            <p:ph type="dt" sz="half" idx="10"/>
          </p:nvPr>
        </p:nvSpPr>
        <p:spPr/>
        <p:txBody>
          <a:bodyPr/>
          <a:lstStyle/>
          <a:p>
            <a:fld id="{AA0B3C42-2FBC-9841-8A48-7FBBE8FD41BE}" type="datetimeFigureOut">
              <a:rPr lang="en-US" smtClean="0"/>
              <a:t>2/19/26</a:t>
            </a:fld>
            <a:endParaRPr lang="en-US"/>
          </a:p>
        </p:txBody>
      </p:sp>
      <p:sp>
        <p:nvSpPr>
          <p:cNvPr id="4" name="Footer Placeholder 3">
            <a:extLst>
              <a:ext uri="{FF2B5EF4-FFF2-40B4-BE49-F238E27FC236}">
                <a16:creationId xmlns:a16="http://schemas.microsoft.com/office/drawing/2014/main" id="{0E92C6FD-8192-1D6A-3328-07AA3817F89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EEE4AB6-E1A9-3208-479E-C76FFB6D4E17}"/>
              </a:ext>
            </a:extLst>
          </p:cNvPr>
          <p:cNvSpPr>
            <a:spLocks noGrp="1"/>
          </p:cNvSpPr>
          <p:nvPr>
            <p:ph type="sldNum" sz="quarter" idx="12"/>
          </p:nvPr>
        </p:nvSpPr>
        <p:spPr/>
        <p:txBody>
          <a:bodyPr/>
          <a:lstStyle/>
          <a:p>
            <a:fld id="{4FD84B08-FD55-5D46-B762-BC51C0B13D9B}" type="slidenum">
              <a:rPr lang="en-US" smtClean="0"/>
              <a:t>‹#›</a:t>
            </a:fld>
            <a:endParaRPr lang="en-US"/>
          </a:p>
        </p:txBody>
      </p:sp>
    </p:spTree>
    <p:extLst>
      <p:ext uri="{BB962C8B-B14F-4D97-AF65-F5344CB8AC3E}">
        <p14:creationId xmlns:p14="http://schemas.microsoft.com/office/powerpoint/2010/main" val="1469745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5C4478-D405-EE41-2221-AC90C7C4AB01}"/>
              </a:ext>
            </a:extLst>
          </p:cNvPr>
          <p:cNvSpPr>
            <a:spLocks noGrp="1"/>
          </p:cNvSpPr>
          <p:nvPr>
            <p:ph type="dt" sz="half" idx="10"/>
          </p:nvPr>
        </p:nvSpPr>
        <p:spPr/>
        <p:txBody>
          <a:bodyPr/>
          <a:lstStyle/>
          <a:p>
            <a:fld id="{AA0B3C42-2FBC-9841-8A48-7FBBE8FD41BE}" type="datetimeFigureOut">
              <a:rPr lang="en-US" smtClean="0"/>
              <a:t>2/19/26</a:t>
            </a:fld>
            <a:endParaRPr lang="en-US"/>
          </a:p>
        </p:txBody>
      </p:sp>
      <p:sp>
        <p:nvSpPr>
          <p:cNvPr id="3" name="Footer Placeholder 2">
            <a:extLst>
              <a:ext uri="{FF2B5EF4-FFF2-40B4-BE49-F238E27FC236}">
                <a16:creationId xmlns:a16="http://schemas.microsoft.com/office/drawing/2014/main" id="{E9DE4830-2FEB-B737-099A-8B96E3AD103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C78BFEF-4784-0B7D-90EB-B9C7987C8D47}"/>
              </a:ext>
            </a:extLst>
          </p:cNvPr>
          <p:cNvSpPr>
            <a:spLocks noGrp="1"/>
          </p:cNvSpPr>
          <p:nvPr>
            <p:ph type="sldNum" sz="quarter" idx="12"/>
          </p:nvPr>
        </p:nvSpPr>
        <p:spPr/>
        <p:txBody>
          <a:bodyPr/>
          <a:lstStyle/>
          <a:p>
            <a:fld id="{4FD84B08-FD55-5D46-B762-BC51C0B13D9B}" type="slidenum">
              <a:rPr lang="en-US" smtClean="0"/>
              <a:t>‹#›</a:t>
            </a:fld>
            <a:endParaRPr lang="en-US"/>
          </a:p>
        </p:txBody>
      </p:sp>
    </p:spTree>
    <p:extLst>
      <p:ext uri="{BB962C8B-B14F-4D97-AF65-F5344CB8AC3E}">
        <p14:creationId xmlns:p14="http://schemas.microsoft.com/office/powerpoint/2010/main" val="3609571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27D65-D97A-2A2A-FD6F-5B2E869937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6FFE92-7EB2-FBB9-BD5B-002E006AAA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08956F-470B-9111-67BC-EAD593AA63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52B1A3-BE36-84A8-CE2C-B395BD3D8D8F}"/>
              </a:ext>
            </a:extLst>
          </p:cNvPr>
          <p:cNvSpPr>
            <a:spLocks noGrp="1"/>
          </p:cNvSpPr>
          <p:nvPr>
            <p:ph type="dt" sz="half" idx="10"/>
          </p:nvPr>
        </p:nvSpPr>
        <p:spPr/>
        <p:txBody>
          <a:bodyPr/>
          <a:lstStyle/>
          <a:p>
            <a:fld id="{AA0B3C42-2FBC-9841-8A48-7FBBE8FD41BE}" type="datetimeFigureOut">
              <a:rPr lang="en-US" smtClean="0"/>
              <a:t>2/19/26</a:t>
            </a:fld>
            <a:endParaRPr lang="en-US"/>
          </a:p>
        </p:txBody>
      </p:sp>
      <p:sp>
        <p:nvSpPr>
          <p:cNvPr id="6" name="Footer Placeholder 5">
            <a:extLst>
              <a:ext uri="{FF2B5EF4-FFF2-40B4-BE49-F238E27FC236}">
                <a16:creationId xmlns:a16="http://schemas.microsoft.com/office/drawing/2014/main" id="{40A0F541-E5BF-4C80-3B69-F9D777C658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E98B3B-7010-87CB-B5E8-62FC1BB7127E}"/>
              </a:ext>
            </a:extLst>
          </p:cNvPr>
          <p:cNvSpPr>
            <a:spLocks noGrp="1"/>
          </p:cNvSpPr>
          <p:nvPr>
            <p:ph type="sldNum" sz="quarter" idx="12"/>
          </p:nvPr>
        </p:nvSpPr>
        <p:spPr/>
        <p:txBody>
          <a:bodyPr/>
          <a:lstStyle/>
          <a:p>
            <a:fld id="{4FD84B08-FD55-5D46-B762-BC51C0B13D9B}" type="slidenum">
              <a:rPr lang="en-US" smtClean="0"/>
              <a:t>‹#›</a:t>
            </a:fld>
            <a:endParaRPr lang="en-US"/>
          </a:p>
        </p:txBody>
      </p:sp>
    </p:spTree>
    <p:extLst>
      <p:ext uri="{BB962C8B-B14F-4D97-AF65-F5344CB8AC3E}">
        <p14:creationId xmlns:p14="http://schemas.microsoft.com/office/powerpoint/2010/main" val="3756592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A062F-1513-FD23-4A89-0C0E9FF15A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E41653-ABD6-3619-88C8-DB794D6F22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1865203-EE94-1D03-1972-5B0AE75743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F31C84-7942-8915-FE38-3DBAF3B3C14D}"/>
              </a:ext>
            </a:extLst>
          </p:cNvPr>
          <p:cNvSpPr>
            <a:spLocks noGrp="1"/>
          </p:cNvSpPr>
          <p:nvPr>
            <p:ph type="dt" sz="half" idx="10"/>
          </p:nvPr>
        </p:nvSpPr>
        <p:spPr/>
        <p:txBody>
          <a:bodyPr/>
          <a:lstStyle/>
          <a:p>
            <a:fld id="{AA0B3C42-2FBC-9841-8A48-7FBBE8FD41BE}" type="datetimeFigureOut">
              <a:rPr lang="en-US" smtClean="0"/>
              <a:t>2/19/26</a:t>
            </a:fld>
            <a:endParaRPr lang="en-US"/>
          </a:p>
        </p:txBody>
      </p:sp>
      <p:sp>
        <p:nvSpPr>
          <p:cNvPr id="6" name="Footer Placeholder 5">
            <a:extLst>
              <a:ext uri="{FF2B5EF4-FFF2-40B4-BE49-F238E27FC236}">
                <a16:creationId xmlns:a16="http://schemas.microsoft.com/office/drawing/2014/main" id="{E202D0C2-7219-3C11-EFDC-71854E3425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A9CAE5-ADAE-C17F-1716-7279DA538909}"/>
              </a:ext>
            </a:extLst>
          </p:cNvPr>
          <p:cNvSpPr>
            <a:spLocks noGrp="1"/>
          </p:cNvSpPr>
          <p:nvPr>
            <p:ph type="sldNum" sz="quarter" idx="12"/>
          </p:nvPr>
        </p:nvSpPr>
        <p:spPr/>
        <p:txBody>
          <a:bodyPr/>
          <a:lstStyle/>
          <a:p>
            <a:fld id="{4FD84B08-FD55-5D46-B762-BC51C0B13D9B}" type="slidenum">
              <a:rPr lang="en-US" smtClean="0"/>
              <a:t>‹#›</a:t>
            </a:fld>
            <a:endParaRPr lang="en-US"/>
          </a:p>
        </p:txBody>
      </p:sp>
    </p:spTree>
    <p:extLst>
      <p:ext uri="{BB962C8B-B14F-4D97-AF65-F5344CB8AC3E}">
        <p14:creationId xmlns:p14="http://schemas.microsoft.com/office/powerpoint/2010/main" val="100816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65B7A3-4FD8-1FA2-A3C2-CCB7E11E77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98807E2-C66B-8578-7677-12CA2CF24B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7B761F-FBBC-E851-A1D3-4D9B6C281E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A0B3C42-2FBC-9841-8A48-7FBBE8FD41BE}" type="datetimeFigureOut">
              <a:rPr lang="en-US" smtClean="0"/>
              <a:t>2/19/26</a:t>
            </a:fld>
            <a:endParaRPr lang="en-US"/>
          </a:p>
        </p:txBody>
      </p:sp>
      <p:sp>
        <p:nvSpPr>
          <p:cNvPr id="5" name="Footer Placeholder 4">
            <a:extLst>
              <a:ext uri="{FF2B5EF4-FFF2-40B4-BE49-F238E27FC236}">
                <a16:creationId xmlns:a16="http://schemas.microsoft.com/office/drawing/2014/main" id="{1D314305-CC61-852F-5DA8-4C6849EE18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8A6E164-4548-B4CC-918F-0D53D8AB90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FD84B08-FD55-5D46-B762-BC51C0B13D9B}" type="slidenum">
              <a:rPr lang="en-US" smtClean="0"/>
              <a:t>‹#›</a:t>
            </a:fld>
            <a:endParaRPr lang="en-US"/>
          </a:p>
        </p:txBody>
      </p:sp>
    </p:spTree>
    <p:extLst>
      <p:ext uri="{BB962C8B-B14F-4D97-AF65-F5344CB8AC3E}">
        <p14:creationId xmlns:p14="http://schemas.microsoft.com/office/powerpoint/2010/main" val="3918440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3.jpeg"/><Relationship Id="rId7" Type="http://schemas.openxmlformats.org/officeDocument/2006/relationships/diagramColors" Target="../diagrams/colors5.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16A15A88-001A-4EEF-8984-D87E643599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82C7F1BE-B8CA-9699-3712-7B92E4EBD0F3}"/>
              </a:ext>
            </a:extLst>
          </p:cNvPr>
          <p:cNvSpPr>
            <a:spLocks noGrp="1"/>
          </p:cNvSpPr>
          <p:nvPr>
            <p:ph type="title"/>
          </p:nvPr>
        </p:nvSpPr>
        <p:spPr>
          <a:xfrm>
            <a:off x="5232400" y="1367673"/>
            <a:ext cx="6124576" cy="2665509"/>
          </a:xfrm>
        </p:spPr>
        <p:txBody>
          <a:bodyPr vert="horz" lIns="91440" tIns="45720" rIns="91440" bIns="45720" rtlCol="0" anchor="b">
            <a:normAutofit/>
          </a:bodyPr>
          <a:lstStyle/>
          <a:p>
            <a:pPr algn="r"/>
            <a:r>
              <a:rPr lang="en-US" sz="5600">
                <a:solidFill>
                  <a:schemeClr val="bg1"/>
                </a:solidFill>
              </a:rPr>
              <a:t>The Russian Revolution: Decision Point Simulation</a:t>
            </a:r>
          </a:p>
        </p:txBody>
      </p:sp>
      <p:pic>
        <p:nvPicPr>
          <p:cNvPr id="1026" name="Picture 2" descr="undefined">
            <a:extLst>
              <a:ext uri="{FF2B5EF4-FFF2-40B4-BE49-F238E27FC236}">
                <a16:creationId xmlns:a16="http://schemas.microsoft.com/office/drawing/2014/main" id="{E3E787F8-B566-768B-9D57-2DE08D57EF4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3256" r="3602"/>
          <a:stretch>
            <a:fillRect/>
          </a:stretch>
        </p:blipFill>
        <p:spPr bwMode="auto">
          <a:xfrm>
            <a:off x="1" y="10"/>
            <a:ext cx="4551219" cy="6857990"/>
          </a:xfrm>
          <a:custGeom>
            <a:avLst/>
            <a:gdLst/>
            <a:ahLst/>
            <a:cxnLst/>
            <a:rect l="l" t="t" r="r" b="b"/>
            <a:pathLst>
              <a:path w="4551219" h="6858000">
                <a:moveTo>
                  <a:pt x="4194211" y="6564619"/>
                </a:moveTo>
                <a:lnTo>
                  <a:pt x="4194211" y="6564620"/>
                </a:lnTo>
                <a:cubicBezTo>
                  <a:pt x="4204498" y="6575478"/>
                  <a:pt x="4210595" y="6582146"/>
                  <a:pt x="4216690" y="6588625"/>
                </a:cubicBezTo>
                <a:lnTo>
                  <a:pt x="4233312" y="6625224"/>
                </a:lnTo>
                <a:lnTo>
                  <a:pt x="4226218" y="6662539"/>
                </a:lnTo>
                <a:lnTo>
                  <a:pt x="4226217" y="6662540"/>
                </a:lnTo>
                <a:lnTo>
                  <a:pt x="4226216" y="6662543"/>
                </a:lnTo>
                <a:lnTo>
                  <a:pt x="4214767" y="6683026"/>
                </a:lnTo>
                <a:lnTo>
                  <a:pt x="4211619" y="6702975"/>
                </a:lnTo>
                <a:lnTo>
                  <a:pt x="4211619" y="6702976"/>
                </a:lnTo>
                <a:cubicBezTo>
                  <a:pt x="4212024" y="6716168"/>
                  <a:pt x="4217168" y="6729218"/>
                  <a:pt x="4225455" y="6742552"/>
                </a:cubicBezTo>
                <a:lnTo>
                  <a:pt x="4225456" y="6742554"/>
                </a:lnTo>
                <a:lnTo>
                  <a:pt x="4244933" y="6812061"/>
                </a:lnTo>
                <a:lnTo>
                  <a:pt x="4244933" y="6812063"/>
                </a:lnTo>
                <a:lnTo>
                  <a:pt x="4244933" y="6812062"/>
                </a:lnTo>
                <a:lnTo>
                  <a:pt x="4244933" y="6812061"/>
                </a:lnTo>
                <a:lnTo>
                  <a:pt x="4240159" y="6776799"/>
                </a:lnTo>
                <a:lnTo>
                  <a:pt x="4225456" y="6742554"/>
                </a:lnTo>
                <a:lnTo>
                  <a:pt x="4225455" y="6742551"/>
                </a:lnTo>
                <a:lnTo>
                  <a:pt x="4211619" y="6702975"/>
                </a:lnTo>
                <a:lnTo>
                  <a:pt x="4226216" y="6662543"/>
                </a:lnTo>
                <a:lnTo>
                  <a:pt x="4226217" y="6662541"/>
                </a:lnTo>
                <a:lnTo>
                  <a:pt x="4226218" y="6662539"/>
                </a:lnTo>
                <a:lnTo>
                  <a:pt x="4233301" y="6645551"/>
                </a:lnTo>
                <a:lnTo>
                  <a:pt x="4233312" y="6625224"/>
                </a:lnTo>
                <a:lnTo>
                  <a:pt x="4233312" y="6625223"/>
                </a:lnTo>
                <a:cubicBezTo>
                  <a:pt x="4231216" y="6611340"/>
                  <a:pt x="4225168" y="6597577"/>
                  <a:pt x="4216690" y="6588624"/>
                </a:cubicBezTo>
                <a:close/>
                <a:moveTo>
                  <a:pt x="4274532" y="6438980"/>
                </a:moveTo>
                <a:lnTo>
                  <a:pt x="4254602" y="6463839"/>
                </a:lnTo>
                <a:lnTo>
                  <a:pt x="4254600" y="6463848"/>
                </a:lnTo>
                <a:lnTo>
                  <a:pt x="4240803" y="6513011"/>
                </a:lnTo>
                <a:lnTo>
                  <a:pt x="4221998" y="6546193"/>
                </a:lnTo>
                <a:lnTo>
                  <a:pt x="4221998" y="6546194"/>
                </a:lnTo>
                <a:lnTo>
                  <a:pt x="4238336" y="6521803"/>
                </a:lnTo>
                <a:lnTo>
                  <a:pt x="4240803" y="6513011"/>
                </a:lnTo>
                <a:lnTo>
                  <a:pt x="4243614" y="6508051"/>
                </a:lnTo>
                <a:lnTo>
                  <a:pt x="4254600" y="6463848"/>
                </a:lnTo>
                <a:lnTo>
                  <a:pt x="4254602" y="6463840"/>
                </a:lnTo>
                <a:cubicBezTo>
                  <a:pt x="4257553" y="6451649"/>
                  <a:pt x="4265030" y="6444076"/>
                  <a:pt x="4274532" y="6438980"/>
                </a:cubicBezTo>
                <a:close/>
                <a:moveTo>
                  <a:pt x="4360506" y="6365203"/>
                </a:moveTo>
                <a:lnTo>
                  <a:pt x="4359224" y="6387909"/>
                </a:lnTo>
                <a:lnTo>
                  <a:pt x="4357461" y="6391548"/>
                </a:lnTo>
                <a:lnTo>
                  <a:pt x="4349806" y="6407331"/>
                </a:lnTo>
                <a:lnTo>
                  <a:pt x="4349806" y="6407332"/>
                </a:lnTo>
                <a:lnTo>
                  <a:pt x="4357461" y="6391548"/>
                </a:lnTo>
                <a:lnTo>
                  <a:pt x="4359225" y="6387909"/>
                </a:lnTo>
                <a:close/>
                <a:moveTo>
                  <a:pt x="4121437" y="4221390"/>
                </a:moveTo>
                <a:lnTo>
                  <a:pt x="4121437" y="4221391"/>
                </a:lnTo>
                <a:cubicBezTo>
                  <a:pt x="4122199" y="4232060"/>
                  <a:pt x="4122389" y="4243872"/>
                  <a:pt x="4127153" y="4253014"/>
                </a:cubicBezTo>
                <a:cubicBezTo>
                  <a:pt x="4139346" y="4277401"/>
                  <a:pt x="4154966" y="4300070"/>
                  <a:pt x="4166969" y="4324645"/>
                </a:cubicBezTo>
                <a:lnTo>
                  <a:pt x="4175923" y="4363890"/>
                </a:lnTo>
                <a:lnTo>
                  <a:pt x="4175161" y="4482003"/>
                </a:lnTo>
                <a:cubicBezTo>
                  <a:pt x="4172493" y="4546775"/>
                  <a:pt x="4171921" y="4612499"/>
                  <a:pt x="4115151" y="4659173"/>
                </a:cubicBezTo>
                <a:cubicBezTo>
                  <a:pt x="4110579" y="4662985"/>
                  <a:pt x="4107911" y="4671175"/>
                  <a:pt x="4107149" y="4677654"/>
                </a:cubicBezTo>
                <a:cubicBezTo>
                  <a:pt x="4103530" y="4707563"/>
                  <a:pt x="4103148" y="4738234"/>
                  <a:pt x="4097242" y="4767763"/>
                </a:cubicBezTo>
                <a:cubicBezTo>
                  <a:pt x="4094861" y="4779574"/>
                  <a:pt x="4094052" y="4790386"/>
                  <a:pt x="4095933" y="4800482"/>
                </a:cubicBezTo>
                <a:lnTo>
                  <a:pt x="4095933" y="4800483"/>
                </a:lnTo>
                <a:cubicBezTo>
                  <a:pt x="4097814" y="4810580"/>
                  <a:pt x="4102387" y="4819963"/>
                  <a:pt x="4110769" y="4828916"/>
                </a:cubicBezTo>
                <a:lnTo>
                  <a:pt x="4132950" y="4863342"/>
                </a:lnTo>
                <a:lnTo>
                  <a:pt x="4140479" y="4889274"/>
                </a:lnTo>
                <a:lnTo>
                  <a:pt x="4138774" y="4912167"/>
                </a:lnTo>
                <a:cubicBezTo>
                  <a:pt x="4137059" y="4919977"/>
                  <a:pt x="4136702" y="4927121"/>
                  <a:pt x="4137372" y="4933803"/>
                </a:cubicBezTo>
                <a:lnTo>
                  <a:pt x="4137372" y="4933804"/>
                </a:lnTo>
                <a:lnTo>
                  <a:pt x="4142131" y="4952672"/>
                </a:lnTo>
                <a:lnTo>
                  <a:pt x="4144924" y="4957453"/>
                </a:lnTo>
                <a:lnTo>
                  <a:pt x="4146202" y="4961455"/>
                </a:lnTo>
                <a:cubicBezTo>
                  <a:pt x="4150713" y="4970096"/>
                  <a:pt x="4156419" y="4978393"/>
                  <a:pt x="4162206" y="4987037"/>
                </a:cubicBezTo>
                <a:cubicBezTo>
                  <a:pt x="4173445" y="5003801"/>
                  <a:pt x="4187543" y="5022852"/>
                  <a:pt x="4188685" y="5041521"/>
                </a:cubicBezTo>
                <a:cubicBezTo>
                  <a:pt x="4189304" y="5052095"/>
                  <a:pt x="4192222" y="5062299"/>
                  <a:pt x="4195901" y="5072375"/>
                </a:cubicBezTo>
                <a:lnTo>
                  <a:pt x="4201805" y="5087442"/>
                </a:lnTo>
                <a:lnTo>
                  <a:pt x="4214832" y="5133219"/>
                </a:lnTo>
                <a:lnTo>
                  <a:pt x="4214833" y="5133224"/>
                </a:lnTo>
                <a:lnTo>
                  <a:pt x="4208118" y="5166112"/>
                </a:lnTo>
                <a:lnTo>
                  <a:pt x="4208118" y="5166113"/>
                </a:lnTo>
                <a:cubicBezTo>
                  <a:pt x="4207356" y="5167637"/>
                  <a:pt x="4207928" y="5169780"/>
                  <a:pt x="4208809" y="5172090"/>
                </a:cubicBezTo>
                <a:lnTo>
                  <a:pt x="4211356" y="5179067"/>
                </a:lnTo>
                <a:cubicBezTo>
                  <a:pt x="4214976" y="5196594"/>
                  <a:pt x="4215024" y="5213597"/>
                  <a:pt x="4211190" y="5229433"/>
                </a:cubicBezTo>
                <a:lnTo>
                  <a:pt x="4200644" y="5248928"/>
                </a:lnTo>
                <a:lnTo>
                  <a:pt x="4187733" y="5272795"/>
                </a:lnTo>
                <a:cubicBezTo>
                  <a:pt x="4176088" y="5285440"/>
                  <a:pt x="4168382" y="5298594"/>
                  <a:pt x="4163830" y="5312287"/>
                </a:cubicBezTo>
                <a:lnTo>
                  <a:pt x="4162774" y="5321350"/>
                </a:lnTo>
                <a:lnTo>
                  <a:pt x="4160300" y="5326162"/>
                </a:lnTo>
                <a:lnTo>
                  <a:pt x="4158854" y="5355013"/>
                </a:lnTo>
                <a:lnTo>
                  <a:pt x="4158854" y="5355014"/>
                </a:lnTo>
                <a:cubicBezTo>
                  <a:pt x="4159503" y="5364882"/>
                  <a:pt x="4161206" y="5375002"/>
                  <a:pt x="4163730" y="5385384"/>
                </a:cubicBezTo>
                <a:cubicBezTo>
                  <a:pt x="4166969" y="5398721"/>
                  <a:pt x="4169255" y="5412057"/>
                  <a:pt x="4171921" y="5425582"/>
                </a:cubicBezTo>
                <a:cubicBezTo>
                  <a:pt x="4175731" y="5443870"/>
                  <a:pt x="4179733" y="5462351"/>
                  <a:pt x="4183543" y="5480637"/>
                </a:cubicBezTo>
                <a:lnTo>
                  <a:pt x="4188067" y="5507667"/>
                </a:lnTo>
                <a:lnTo>
                  <a:pt x="4177448" y="5531691"/>
                </a:lnTo>
                <a:lnTo>
                  <a:pt x="4177447" y="5531692"/>
                </a:lnTo>
                <a:cubicBezTo>
                  <a:pt x="4170398" y="5537599"/>
                  <a:pt x="4167206" y="5542648"/>
                  <a:pt x="4167302" y="5547577"/>
                </a:cubicBezTo>
                <a:lnTo>
                  <a:pt x="4167302" y="5547578"/>
                </a:lnTo>
                <a:cubicBezTo>
                  <a:pt x="4167397" y="5552507"/>
                  <a:pt x="4170779" y="5557317"/>
                  <a:pt x="4176875" y="5562746"/>
                </a:cubicBezTo>
                <a:cubicBezTo>
                  <a:pt x="4219548" y="5600467"/>
                  <a:pt x="4246219" y="5646189"/>
                  <a:pt x="4248123" y="5704483"/>
                </a:cubicBezTo>
                <a:cubicBezTo>
                  <a:pt x="4248505" y="5716485"/>
                  <a:pt x="4251171" y="5728678"/>
                  <a:pt x="4254029" y="5740488"/>
                </a:cubicBezTo>
                <a:cubicBezTo>
                  <a:pt x="4255744" y="5747728"/>
                  <a:pt x="4257650" y="5756493"/>
                  <a:pt x="4262794" y="5760873"/>
                </a:cubicBezTo>
                <a:cubicBezTo>
                  <a:pt x="4302037" y="5794974"/>
                  <a:pt x="4329280" y="5837457"/>
                  <a:pt x="4351189" y="5883751"/>
                </a:cubicBezTo>
                <a:lnTo>
                  <a:pt x="4351191" y="5883755"/>
                </a:lnTo>
                <a:lnTo>
                  <a:pt x="4369094" y="5935945"/>
                </a:lnTo>
                <a:lnTo>
                  <a:pt x="4369096" y="5935949"/>
                </a:lnTo>
                <a:lnTo>
                  <a:pt x="4365476" y="5993289"/>
                </a:lnTo>
                <a:lnTo>
                  <a:pt x="4365475" y="5993290"/>
                </a:lnTo>
                <a:cubicBezTo>
                  <a:pt x="4364334" y="6004530"/>
                  <a:pt x="4364524" y="6017484"/>
                  <a:pt x="4358999" y="6026439"/>
                </a:cubicBezTo>
                <a:cubicBezTo>
                  <a:pt x="4341662" y="6054824"/>
                  <a:pt x="4322994" y="6082257"/>
                  <a:pt x="4302799" y="6108737"/>
                </a:cubicBezTo>
                <a:cubicBezTo>
                  <a:pt x="4294131" y="6120073"/>
                  <a:pt x="4289178" y="6126883"/>
                  <a:pt x="4289107" y="6133313"/>
                </a:cubicBezTo>
                <a:lnTo>
                  <a:pt x="4289107" y="6133314"/>
                </a:lnTo>
                <a:lnTo>
                  <a:pt x="4292807" y="6143189"/>
                </a:lnTo>
                <a:lnTo>
                  <a:pt x="4304703" y="6155599"/>
                </a:lnTo>
                <a:lnTo>
                  <a:pt x="4304706" y="6155602"/>
                </a:lnTo>
                <a:cubicBezTo>
                  <a:pt x="4326994" y="6175797"/>
                  <a:pt x="4338614" y="6200944"/>
                  <a:pt x="4343376" y="6228756"/>
                </a:cubicBezTo>
                <a:lnTo>
                  <a:pt x="4360713" y="6361539"/>
                </a:lnTo>
                <a:lnTo>
                  <a:pt x="4360713" y="6361538"/>
                </a:lnTo>
                <a:cubicBezTo>
                  <a:pt x="4357093" y="6317150"/>
                  <a:pt x="4350808" y="6272763"/>
                  <a:pt x="4343376" y="6228755"/>
                </a:cubicBezTo>
                <a:cubicBezTo>
                  <a:pt x="4338614" y="6200943"/>
                  <a:pt x="4326994" y="6175796"/>
                  <a:pt x="4304706" y="6155601"/>
                </a:cubicBezTo>
                <a:lnTo>
                  <a:pt x="4304703" y="6155599"/>
                </a:lnTo>
                <a:lnTo>
                  <a:pt x="4289107" y="6133314"/>
                </a:lnTo>
                <a:lnTo>
                  <a:pt x="4302799" y="6108738"/>
                </a:lnTo>
                <a:cubicBezTo>
                  <a:pt x="4322994" y="6082258"/>
                  <a:pt x="4341662" y="6054825"/>
                  <a:pt x="4358999" y="6026440"/>
                </a:cubicBezTo>
                <a:cubicBezTo>
                  <a:pt x="4364524" y="6017485"/>
                  <a:pt x="4364334" y="6004531"/>
                  <a:pt x="4365475" y="5993291"/>
                </a:cubicBezTo>
                <a:lnTo>
                  <a:pt x="4365476" y="5993289"/>
                </a:lnTo>
                <a:lnTo>
                  <a:pt x="4368929" y="5964476"/>
                </a:lnTo>
                <a:lnTo>
                  <a:pt x="4369096" y="5935949"/>
                </a:lnTo>
                <a:lnTo>
                  <a:pt x="4369096" y="5935948"/>
                </a:lnTo>
                <a:lnTo>
                  <a:pt x="4369094" y="5935945"/>
                </a:lnTo>
                <a:lnTo>
                  <a:pt x="4362214" y="5909350"/>
                </a:lnTo>
                <a:lnTo>
                  <a:pt x="4351191" y="5883755"/>
                </a:lnTo>
                <a:lnTo>
                  <a:pt x="4351189" y="5883750"/>
                </a:lnTo>
                <a:cubicBezTo>
                  <a:pt x="4329280" y="5837456"/>
                  <a:pt x="4302037" y="5794973"/>
                  <a:pt x="4262794" y="5760872"/>
                </a:cubicBezTo>
                <a:cubicBezTo>
                  <a:pt x="4257650" y="5756492"/>
                  <a:pt x="4255744" y="5747727"/>
                  <a:pt x="4254029" y="5740487"/>
                </a:cubicBezTo>
                <a:cubicBezTo>
                  <a:pt x="4251171" y="5728677"/>
                  <a:pt x="4248505" y="5716484"/>
                  <a:pt x="4248123" y="5704482"/>
                </a:cubicBezTo>
                <a:cubicBezTo>
                  <a:pt x="4246219" y="5646188"/>
                  <a:pt x="4219548" y="5600466"/>
                  <a:pt x="4176875" y="5562745"/>
                </a:cubicBezTo>
                <a:lnTo>
                  <a:pt x="4167302" y="5547577"/>
                </a:lnTo>
                <a:lnTo>
                  <a:pt x="4177447" y="5531693"/>
                </a:lnTo>
                <a:lnTo>
                  <a:pt x="4177448" y="5531691"/>
                </a:lnTo>
                <a:lnTo>
                  <a:pt x="4185847" y="5520421"/>
                </a:lnTo>
                <a:lnTo>
                  <a:pt x="4188067" y="5507667"/>
                </a:lnTo>
                <a:lnTo>
                  <a:pt x="4188067" y="5507666"/>
                </a:lnTo>
                <a:cubicBezTo>
                  <a:pt x="4188020" y="5498831"/>
                  <a:pt x="4185448" y="5489496"/>
                  <a:pt x="4183543" y="5480636"/>
                </a:cubicBezTo>
                <a:cubicBezTo>
                  <a:pt x="4179733" y="5462350"/>
                  <a:pt x="4175731" y="5443869"/>
                  <a:pt x="4171921" y="5425581"/>
                </a:cubicBezTo>
                <a:cubicBezTo>
                  <a:pt x="4169255" y="5412056"/>
                  <a:pt x="4166969" y="5398720"/>
                  <a:pt x="4163730" y="5385383"/>
                </a:cubicBezTo>
                <a:lnTo>
                  <a:pt x="4158854" y="5355013"/>
                </a:lnTo>
                <a:lnTo>
                  <a:pt x="4162774" y="5321350"/>
                </a:lnTo>
                <a:lnTo>
                  <a:pt x="4187733" y="5272796"/>
                </a:lnTo>
                <a:lnTo>
                  <a:pt x="4200644" y="5248928"/>
                </a:lnTo>
                <a:lnTo>
                  <a:pt x="4211191" y="5229432"/>
                </a:lnTo>
                <a:lnTo>
                  <a:pt x="4211356" y="5179067"/>
                </a:lnTo>
                <a:lnTo>
                  <a:pt x="4211356" y="5179066"/>
                </a:lnTo>
                <a:cubicBezTo>
                  <a:pt x="4210880" y="5176875"/>
                  <a:pt x="4209690" y="5174399"/>
                  <a:pt x="4208809" y="5172089"/>
                </a:cubicBezTo>
                <a:lnTo>
                  <a:pt x="4208118" y="5166113"/>
                </a:lnTo>
                <a:lnTo>
                  <a:pt x="4214833" y="5133224"/>
                </a:lnTo>
                <a:lnTo>
                  <a:pt x="4214833" y="5133223"/>
                </a:lnTo>
                <a:lnTo>
                  <a:pt x="4214832" y="5133219"/>
                </a:lnTo>
                <a:lnTo>
                  <a:pt x="4207690" y="5102460"/>
                </a:lnTo>
                <a:lnTo>
                  <a:pt x="4201805" y="5087442"/>
                </a:lnTo>
                <a:lnTo>
                  <a:pt x="4201799" y="5087422"/>
                </a:lnTo>
                <a:cubicBezTo>
                  <a:pt x="4195713" y="5072410"/>
                  <a:pt x="4189614" y="5057380"/>
                  <a:pt x="4188685" y="5041520"/>
                </a:cubicBezTo>
                <a:cubicBezTo>
                  <a:pt x="4187543" y="5022851"/>
                  <a:pt x="4173445" y="5003800"/>
                  <a:pt x="4162206" y="4987036"/>
                </a:cubicBezTo>
                <a:lnTo>
                  <a:pt x="4144924" y="4957453"/>
                </a:lnTo>
                <a:lnTo>
                  <a:pt x="4137372" y="4933804"/>
                </a:lnTo>
                <a:lnTo>
                  <a:pt x="4138774" y="4912168"/>
                </a:lnTo>
                <a:cubicBezTo>
                  <a:pt x="4140536" y="4904357"/>
                  <a:pt x="4141048" y="4896713"/>
                  <a:pt x="4140479" y="4889275"/>
                </a:cubicBezTo>
                <a:lnTo>
                  <a:pt x="4140479" y="4889274"/>
                </a:lnTo>
                <a:lnTo>
                  <a:pt x="4135701" y="4867613"/>
                </a:lnTo>
                <a:lnTo>
                  <a:pt x="4132950" y="4863342"/>
                </a:lnTo>
                <a:lnTo>
                  <a:pt x="4131200" y="4857316"/>
                </a:lnTo>
                <a:cubicBezTo>
                  <a:pt x="4126057" y="4847213"/>
                  <a:pt x="4119056" y="4837702"/>
                  <a:pt x="4110769" y="4828915"/>
                </a:cubicBezTo>
                <a:lnTo>
                  <a:pt x="4095933" y="4800482"/>
                </a:lnTo>
                <a:lnTo>
                  <a:pt x="4097242" y="4767764"/>
                </a:lnTo>
                <a:cubicBezTo>
                  <a:pt x="4103148" y="4738235"/>
                  <a:pt x="4103530" y="4707564"/>
                  <a:pt x="4107149" y="4677655"/>
                </a:cubicBezTo>
                <a:cubicBezTo>
                  <a:pt x="4107911" y="4671176"/>
                  <a:pt x="4110579" y="4662986"/>
                  <a:pt x="4115151" y="4659174"/>
                </a:cubicBezTo>
                <a:cubicBezTo>
                  <a:pt x="4171921" y="4612500"/>
                  <a:pt x="4172493" y="4546776"/>
                  <a:pt x="4175161" y="4482004"/>
                </a:cubicBezTo>
                <a:cubicBezTo>
                  <a:pt x="4176875" y="4442761"/>
                  <a:pt x="4176875" y="4403325"/>
                  <a:pt x="4175923" y="4363890"/>
                </a:cubicBezTo>
                <a:lnTo>
                  <a:pt x="4175923" y="4363889"/>
                </a:lnTo>
                <a:cubicBezTo>
                  <a:pt x="4175731" y="4350553"/>
                  <a:pt x="4172683" y="4336456"/>
                  <a:pt x="4166969" y="4324644"/>
                </a:cubicBezTo>
                <a:cubicBezTo>
                  <a:pt x="4154966" y="4300069"/>
                  <a:pt x="4139346" y="4277400"/>
                  <a:pt x="4127153" y="4253013"/>
                </a:cubicBezTo>
                <a:close/>
                <a:moveTo>
                  <a:pt x="4190328" y="2836171"/>
                </a:moveTo>
                <a:lnTo>
                  <a:pt x="4181637" y="2848792"/>
                </a:lnTo>
                <a:cubicBezTo>
                  <a:pt x="4176637" y="2865009"/>
                  <a:pt x="4170779" y="2881306"/>
                  <a:pt x="4166033" y="2897784"/>
                </a:cubicBezTo>
                <a:lnTo>
                  <a:pt x="4165004" y="2903549"/>
                </a:lnTo>
                <a:lnTo>
                  <a:pt x="4161730" y="2914327"/>
                </a:lnTo>
                <a:lnTo>
                  <a:pt x="4157099" y="2947858"/>
                </a:lnTo>
                <a:lnTo>
                  <a:pt x="4157098" y="2947861"/>
                </a:lnTo>
                <a:lnTo>
                  <a:pt x="4157098" y="2947862"/>
                </a:lnTo>
                <a:cubicBezTo>
                  <a:pt x="4156729" y="2959156"/>
                  <a:pt x="4157729" y="2970575"/>
                  <a:pt x="4160682" y="2982148"/>
                </a:cubicBezTo>
                <a:lnTo>
                  <a:pt x="4172375" y="3077401"/>
                </a:lnTo>
                <a:lnTo>
                  <a:pt x="4159920" y="3172653"/>
                </a:lnTo>
                <a:cubicBezTo>
                  <a:pt x="4134011" y="3276479"/>
                  <a:pt x="4106579" y="3380304"/>
                  <a:pt x="4112293" y="3489466"/>
                </a:cubicBezTo>
                <a:cubicBezTo>
                  <a:pt x="4113245" y="3507562"/>
                  <a:pt x="4101624" y="3529089"/>
                  <a:pt x="4090194" y="3544712"/>
                </a:cubicBezTo>
                <a:cubicBezTo>
                  <a:pt x="4079336" y="3559667"/>
                  <a:pt x="4073477" y="3566811"/>
                  <a:pt x="4072572" y="3574407"/>
                </a:cubicBezTo>
                <a:lnTo>
                  <a:pt x="4072572" y="3574408"/>
                </a:lnTo>
                <a:cubicBezTo>
                  <a:pt x="4071667" y="3582004"/>
                  <a:pt x="4075716" y="3590053"/>
                  <a:pt x="4084670" y="3606817"/>
                </a:cubicBezTo>
                <a:cubicBezTo>
                  <a:pt x="4089052" y="3614819"/>
                  <a:pt x="4091718" y="3624725"/>
                  <a:pt x="4098196" y="3630632"/>
                </a:cubicBezTo>
                <a:lnTo>
                  <a:pt x="4115925" y="3654415"/>
                </a:lnTo>
                <a:lnTo>
                  <a:pt x="4118836" y="3665923"/>
                </a:lnTo>
                <a:lnTo>
                  <a:pt x="4122437" y="3680163"/>
                </a:lnTo>
                <a:lnTo>
                  <a:pt x="4118389" y="3734836"/>
                </a:lnTo>
                <a:lnTo>
                  <a:pt x="4118389" y="3734837"/>
                </a:lnTo>
                <a:cubicBezTo>
                  <a:pt x="4117437" y="3741315"/>
                  <a:pt x="4116103" y="3749125"/>
                  <a:pt x="4118771" y="3754652"/>
                </a:cubicBezTo>
                <a:lnTo>
                  <a:pt x="4125128" y="3789775"/>
                </a:lnTo>
                <a:lnTo>
                  <a:pt x="4110197" y="3822471"/>
                </a:lnTo>
                <a:cubicBezTo>
                  <a:pt x="4103149" y="3831901"/>
                  <a:pt x="4097529" y="3842045"/>
                  <a:pt x="4095862" y="3852618"/>
                </a:cubicBezTo>
                <a:lnTo>
                  <a:pt x="4095862" y="3852619"/>
                </a:lnTo>
                <a:lnTo>
                  <a:pt x="4096642" y="3868763"/>
                </a:lnTo>
                <a:lnTo>
                  <a:pt x="4105245" y="3885336"/>
                </a:lnTo>
                <a:lnTo>
                  <a:pt x="4105245" y="3885338"/>
                </a:lnTo>
                <a:cubicBezTo>
                  <a:pt x="4114961" y="3897721"/>
                  <a:pt x="4122367" y="3910318"/>
                  <a:pt x="4127626" y="3923124"/>
                </a:cubicBezTo>
                <a:lnTo>
                  <a:pt x="4137130" y="3962159"/>
                </a:lnTo>
                <a:lnTo>
                  <a:pt x="4121438" y="4043837"/>
                </a:lnTo>
                <a:lnTo>
                  <a:pt x="4121437" y="4043838"/>
                </a:lnTo>
                <a:cubicBezTo>
                  <a:pt x="4112674" y="4063841"/>
                  <a:pt x="4107292" y="4083701"/>
                  <a:pt x="4106316" y="4103824"/>
                </a:cubicBezTo>
                <a:lnTo>
                  <a:pt x="4106316" y="4103825"/>
                </a:lnTo>
                <a:lnTo>
                  <a:pt x="4108283" y="4134255"/>
                </a:lnTo>
                <a:lnTo>
                  <a:pt x="4117627" y="4165381"/>
                </a:lnTo>
                <a:lnTo>
                  <a:pt x="4117627" y="4165383"/>
                </a:lnTo>
                <a:lnTo>
                  <a:pt x="4121532" y="4192387"/>
                </a:lnTo>
                <a:lnTo>
                  <a:pt x="4121532" y="4192386"/>
                </a:lnTo>
                <a:cubicBezTo>
                  <a:pt x="4121628" y="4182766"/>
                  <a:pt x="4121056" y="4173479"/>
                  <a:pt x="4117627" y="4165382"/>
                </a:cubicBezTo>
                <a:lnTo>
                  <a:pt x="4117627" y="4165381"/>
                </a:lnTo>
                <a:lnTo>
                  <a:pt x="4106316" y="4103825"/>
                </a:lnTo>
                <a:lnTo>
                  <a:pt x="4121437" y="4043839"/>
                </a:lnTo>
                <a:lnTo>
                  <a:pt x="4121438" y="4043837"/>
                </a:lnTo>
                <a:lnTo>
                  <a:pt x="4134740" y="4002409"/>
                </a:lnTo>
                <a:lnTo>
                  <a:pt x="4137130" y="3962159"/>
                </a:lnTo>
                <a:lnTo>
                  <a:pt x="4137130" y="3962158"/>
                </a:lnTo>
                <a:cubicBezTo>
                  <a:pt x="4134868" y="3935726"/>
                  <a:pt x="4124677" y="3910103"/>
                  <a:pt x="4105245" y="3885337"/>
                </a:cubicBezTo>
                <a:lnTo>
                  <a:pt x="4105245" y="3885336"/>
                </a:lnTo>
                <a:lnTo>
                  <a:pt x="4095862" y="3852619"/>
                </a:lnTo>
                <a:lnTo>
                  <a:pt x="4110197" y="3822472"/>
                </a:lnTo>
                <a:cubicBezTo>
                  <a:pt x="4118389" y="3811613"/>
                  <a:pt x="4123533" y="3800896"/>
                  <a:pt x="4125128" y="3789776"/>
                </a:cubicBezTo>
                <a:lnTo>
                  <a:pt x="4125128" y="3789775"/>
                </a:lnTo>
                <a:cubicBezTo>
                  <a:pt x="4126724" y="3778654"/>
                  <a:pt x="4124771" y="3767129"/>
                  <a:pt x="4118771" y="3754651"/>
                </a:cubicBezTo>
                <a:lnTo>
                  <a:pt x="4118389" y="3734837"/>
                </a:lnTo>
                <a:lnTo>
                  <a:pt x="4122437" y="3680163"/>
                </a:lnTo>
                <a:lnTo>
                  <a:pt x="4122437" y="3680162"/>
                </a:lnTo>
                <a:lnTo>
                  <a:pt x="4118836" y="3665923"/>
                </a:lnTo>
                <a:lnTo>
                  <a:pt x="4115925" y="3654415"/>
                </a:lnTo>
                <a:lnTo>
                  <a:pt x="4115925" y="3654415"/>
                </a:lnTo>
                <a:lnTo>
                  <a:pt x="4115925" y="3654415"/>
                </a:lnTo>
                <a:cubicBezTo>
                  <a:pt x="4112115" y="3646122"/>
                  <a:pt x="4106436" y="3638156"/>
                  <a:pt x="4098196" y="3630631"/>
                </a:cubicBezTo>
                <a:cubicBezTo>
                  <a:pt x="4091718" y="3624724"/>
                  <a:pt x="4089052" y="3614818"/>
                  <a:pt x="4084670" y="3606816"/>
                </a:cubicBezTo>
                <a:cubicBezTo>
                  <a:pt x="4080193" y="3598434"/>
                  <a:pt x="4076942" y="3592231"/>
                  <a:pt x="4074924" y="3587173"/>
                </a:cubicBezTo>
                <a:lnTo>
                  <a:pt x="4072572" y="3574407"/>
                </a:lnTo>
                <a:lnTo>
                  <a:pt x="4077651" y="3562320"/>
                </a:lnTo>
                <a:cubicBezTo>
                  <a:pt x="4080586" y="3557715"/>
                  <a:pt x="4084765" y="3552190"/>
                  <a:pt x="4090194" y="3544713"/>
                </a:cubicBezTo>
                <a:cubicBezTo>
                  <a:pt x="4101624" y="3529090"/>
                  <a:pt x="4113245" y="3507563"/>
                  <a:pt x="4112293" y="3489467"/>
                </a:cubicBezTo>
                <a:cubicBezTo>
                  <a:pt x="4106579" y="3380305"/>
                  <a:pt x="4134011" y="3276480"/>
                  <a:pt x="4159920" y="3172654"/>
                </a:cubicBezTo>
                <a:cubicBezTo>
                  <a:pt x="4167922" y="3140649"/>
                  <a:pt x="4172160" y="3109025"/>
                  <a:pt x="4172375" y="3077401"/>
                </a:cubicBezTo>
                <a:lnTo>
                  <a:pt x="4172375" y="3077400"/>
                </a:lnTo>
                <a:cubicBezTo>
                  <a:pt x="4172589" y="3045776"/>
                  <a:pt x="4168779" y="3014152"/>
                  <a:pt x="4160682" y="2982147"/>
                </a:cubicBezTo>
                <a:lnTo>
                  <a:pt x="4157098" y="2947862"/>
                </a:lnTo>
                <a:lnTo>
                  <a:pt x="4157099" y="2947858"/>
                </a:lnTo>
                <a:lnTo>
                  <a:pt x="4165004" y="2903549"/>
                </a:lnTo>
                <a:lnTo>
                  <a:pt x="4181637" y="2848793"/>
                </a:lnTo>
                <a:cubicBezTo>
                  <a:pt x="4182970" y="2844316"/>
                  <a:pt x="4186256" y="2839982"/>
                  <a:pt x="4190328" y="2836172"/>
                </a:cubicBezTo>
                <a:close/>
                <a:moveTo>
                  <a:pt x="3705842" y="1508457"/>
                </a:moveTo>
                <a:lnTo>
                  <a:pt x="3677748" y="1596213"/>
                </a:lnTo>
                <a:cubicBezTo>
                  <a:pt x="3675271" y="1604978"/>
                  <a:pt x="3676796" y="1615836"/>
                  <a:pt x="3679653" y="1624980"/>
                </a:cubicBezTo>
                <a:cubicBezTo>
                  <a:pt x="3689369" y="1656223"/>
                  <a:pt x="3713754" y="1676036"/>
                  <a:pt x="3736234" y="1697753"/>
                </a:cubicBezTo>
                <a:cubicBezTo>
                  <a:pt x="3746141" y="1707279"/>
                  <a:pt x="3753189" y="1720423"/>
                  <a:pt x="3758903" y="1733188"/>
                </a:cubicBezTo>
                <a:cubicBezTo>
                  <a:pt x="3773574" y="1766335"/>
                  <a:pt x="3786718" y="1800246"/>
                  <a:pt x="3800624" y="1833775"/>
                </a:cubicBezTo>
                <a:cubicBezTo>
                  <a:pt x="3801958" y="1837013"/>
                  <a:pt x="3805387" y="1839679"/>
                  <a:pt x="3808245" y="1842158"/>
                </a:cubicBezTo>
                <a:cubicBezTo>
                  <a:pt x="3838346" y="1866922"/>
                  <a:pt x="3868635" y="1891497"/>
                  <a:pt x="3898736" y="1916454"/>
                </a:cubicBezTo>
                <a:cubicBezTo>
                  <a:pt x="3904450" y="1921216"/>
                  <a:pt x="3908642" y="1928076"/>
                  <a:pt x="3914166" y="1933219"/>
                </a:cubicBezTo>
                <a:cubicBezTo>
                  <a:pt x="3921786" y="1940459"/>
                  <a:pt x="3929027" y="1949603"/>
                  <a:pt x="3938171" y="1953413"/>
                </a:cubicBezTo>
                <a:cubicBezTo>
                  <a:pt x="3966936" y="1965224"/>
                  <a:pt x="3979320" y="1987894"/>
                  <a:pt x="3984654" y="2016469"/>
                </a:cubicBezTo>
                <a:cubicBezTo>
                  <a:pt x="3989607" y="2042570"/>
                  <a:pt x="3993799" y="2068669"/>
                  <a:pt x="3999513" y="2094578"/>
                </a:cubicBezTo>
                <a:cubicBezTo>
                  <a:pt x="4006371" y="2126201"/>
                  <a:pt x="4013801" y="2157636"/>
                  <a:pt x="4022184" y="2188879"/>
                </a:cubicBezTo>
                <a:cubicBezTo>
                  <a:pt x="4025804" y="2202404"/>
                  <a:pt x="4029994" y="2216692"/>
                  <a:pt x="4037424" y="2228314"/>
                </a:cubicBezTo>
                <a:cubicBezTo>
                  <a:pt x="4057999" y="2260890"/>
                  <a:pt x="4071905" y="2295753"/>
                  <a:pt x="4066381" y="2334044"/>
                </a:cubicBezTo>
                <a:cubicBezTo>
                  <a:pt x="4061999" y="2364715"/>
                  <a:pt x="4073239" y="2390434"/>
                  <a:pt x="4090766" y="2409485"/>
                </a:cubicBezTo>
                <a:cubicBezTo>
                  <a:pt x="4098720" y="2418154"/>
                  <a:pt x="4104233" y="2426976"/>
                  <a:pt x="4107867" y="2435912"/>
                </a:cubicBezTo>
                <a:lnTo>
                  <a:pt x="4113698" y="2463017"/>
                </a:lnTo>
                <a:lnTo>
                  <a:pt x="4105056" y="2518262"/>
                </a:lnTo>
                <a:lnTo>
                  <a:pt x="4105055" y="2518263"/>
                </a:lnTo>
                <a:cubicBezTo>
                  <a:pt x="4102388" y="2527789"/>
                  <a:pt x="4101244" y="2536456"/>
                  <a:pt x="4101411" y="2545005"/>
                </a:cubicBezTo>
                <a:lnTo>
                  <a:pt x="4101411" y="2545006"/>
                </a:lnTo>
                <a:cubicBezTo>
                  <a:pt x="4101577" y="2553555"/>
                  <a:pt x="4103054" y="2561985"/>
                  <a:pt x="4105625" y="2571034"/>
                </a:cubicBezTo>
                <a:cubicBezTo>
                  <a:pt x="4117627" y="2612945"/>
                  <a:pt x="4150204" y="2640950"/>
                  <a:pt x="4178779" y="2668001"/>
                </a:cubicBezTo>
                <a:cubicBezTo>
                  <a:pt x="4203164" y="2691054"/>
                  <a:pt x="4216880" y="2716963"/>
                  <a:pt x="4227170" y="2745348"/>
                </a:cubicBezTo>
                <a:lnTo>
                  <a:pt x="4227170" y="2745351"/>
                </a:lnTo>
                <a:lnTo>
                  <a:pt x="4233090" y="2778005"/>
                </a:lnTo>
                <a:lnTo>
                  <a:pt x="4232670" y="2785439"/>
                </a:lnTo>
                <a:lnTo>
                  <a:pt x="4222591" y="2811779"/>
                </a:lnTo>
                <a:lnTo>
                  <a:pt x="4222587" y="2811786"/>
                </a:lnTo>
                <a:lnTo>
                  <a:pt x="4222588" y="2811786"/>
                </a:lnTo>
                <a:lnTo>
                  <a:pt x="4222591" y="2811779"/>
                </a:lnTo>
                <a:lnTo>
                  <a:pt x="4232241" y="2793022"/>
                </a:lnTo>
                <a:lnTo>
                  <a:pt x="4232670" y="2785439"/>
                </a:lnTo>
                <a:lnTo>
                  <a:pt x="4233870" y="2782304"/>
                </a:lnTo>
                <a:lnTo>
                  <a:pt x="4233090" y="2778005"/>
                </a:lnTo>
                <a:lnTo>
                  <a:pt x="4233500" y="2770757"/>
                </a:lnTo>
                <a:lnTo>
                  <a:pt x="4227170" y="2745351"/>
                </a:lnTo>
                <a:lnTo>
                  <a:pt x="4227170" y="2745347"/>
                </a:lnTo>
                <a:cubicBezTo>
                  <a:pt x="4216880" y="2716962"/>
                  <a:pt x="4203164" y="2691053"/>
                  <a:pt x="4178779" y="2668000"/>
                </a:cubicBezTo>
                <a:cubicBezTo>
                  <a:pt x="4150204" y="2640949"/>
                  <a:pt x="4117627" y="2612944"/>
                  <a:pt x="4105625" y="2571033"/>
                </a:cubicBezTo>
                <a:lnTo>
                  <a:pt x="4101411" y="2545006"/>
                </a:lnTo>
                <a:lnTo>
                  <a:pt x="4105055" y="2518264"/>
                </a:lnTo>
                <a:lnTo>
                  <a:pt x="4105056" y="2518262"/>
                </a:lnTo>
                <a:lnTo>
                  <a:pt x="4111636" y="2490550"/>
                </a:lnTo>
                <a:lnTo>
                  <a:pt x="4113698" y="2463017"/>
                </a:lnTo>
                <a:lnTo>
                  <a:pt x="4113698" y="2463016"/>
                </a:lnTo>
                <a:cubicBezTo>
                  <a:pt x="4112817" y="2444776"/>
                  <a:pt x="4106674" y="2426821"/>
                  <a:pt x="4090766" y="2409484"/>
                </a:cubicBezTo>
                <a:cubicBezTo>
                  <a:pt x="4073239" y="2390433"/>
                  <a:pt x="4061999" y="2364714"/>
                  <a:pt x="4066381" y="2334043"/>
                </a:cubicBezTo>
                <a:cubicBezTo>
                  <a:pt x="4071905" y="2295752"/>
                  <a:pt x="4057999" y="2260889"/>
                  <a:pt x="4037424" y="2228313"/>
                </a:cubicBezTo>
                <a:cubicBezTo>
                  <a:pt x="4029994" y="2216691"/>
                  <a:pt x="4025804" y="2202403"/>
                  <a:pt x="4022184" y="2188878"/>
                </a:cubicBezTo>
                <a:cubicBezTo>
                  <a:pt x="4013801" y="2157635"/>
                  <a:pt x="4006371" y="2126200"/>
                  <a:pt x="3999513" y="2094577"/>
                </a:cubicBezTo>
                <a:cubicBezTo>
                  <a:pt x="3993799" y="2068668"/>
                  <a:pt x="3989607" y="2042569"/>
                  <a:pt x="3984654" y="2016468"/>
                </a:cubicBezTo>
                <a:cubicBezTo>
                  <a:pt x="3979320" y="1987893"/>
                  <a:pt x="3966936" y="1965223"/>
                  <a:pt x="3938171" y="1953412"/>
                </a:cubicBezTo>
                <a:cubicBezTo>
                  <a:pt x="3929027" y="1949602"/>
                  <a:pt x="3921786" y="1940458"/>
                  <a:pt x="3914166" y="1933218"/>
                </a:cubicBezTo>
                <a:cubicBezTo>
                  <a:pt x="3908642" y="1928075"/>
                  <a:pt x="3904450" y="1921215"/>
                  <a:pt x="3898736" y="1916453"/>
                </a:cubicBezTo>
                <a:cubicBezTo>
                  <a:pt x="3868635" y="1891496"/>
                  <a:pt x="3838346" y="1866921"/>
                  <a:pt x="3808245" y="1842157"/>
                </a:cubicBezTo>
                <a:cubicBezTo>
                  <a:pt x="3805387" y="1839678"/>
                  <a:pt x="3801958" y="1837012"/>
                  <a:pt x="3800624" y="1833774"/>
                </a:cubicBezTo>
                <a:cubicBezTo>
                  <a:pt x="3786718" y="1800245"/>
                  <a:pt x="3773575" y="1766334"/>
                  <a:pt x="3758903" y="1733187"/>
                </a:cubicBezTo>
                <a:cubicBezTo>
                  <a:pt x="3753189" y="1720422"/>
                  <a:pt x="3746141" y="1707278"/>
                  <a:pt x="3736235" y="1697752"/>
                </a:cubicBezTo>
                <a:cubicBezTo>
                  <a:pt x="3713755" y="1676035"/>
                  <a:pt x="3689369" y="1656222"/>
                  <a:pt x="3679653" y="1624979"/>
                </a:cubicBezTo>
                <a:cubicBezTo>
                  <a:pt x="3676797" y="1615835"/>
                  <a:pt x="3675272" y="1604977"/>
                  <a:pt x="3677749" y="1596212"/>
                </a:cubicBezTo>
                <a:close/>
                <a:moveTo>
                  <a:pt x="3724447" y="1459072"/>
                </a:moveTo>
                <a:lnTo>
                  <a:pt x="3724446" y="1459073"/>
                </a:lnTo>
                <a:lnTo>
                  <a:pt x="3715229" y="1481571"/>
                </a:lnTo>
                <a:close/>
                <a:moveTo>
                  <a:pt x="3743640" y="1268757"/>
                </a:moveTo>
                <a:cubicBezTo>
                  <a:pt x="3744092" y="1275401"/>
                  <a:pt x="3745664" y="1281688"/>
                  <a:pt x="3748807" y="1286069"/>
                </a:cubicBezTo>
                <a:cubicBezTo>
                  <a:pt x="3763380" y="1306929"/>
                  <a:pt x="3769620" y="1328552"/>
                  <a:pt x="3771144" y="1350627"/>
                </a:cubicBezTo>
                <a:lnTo>
                  <a:pt x="3765550" y="1413839"/>
                </a:lnTo>
                <a:lnTo>
                  <a:pt x="3771145" y="1350626"/>
                </a:lnTo>
                <a:cubicBezTo>
                  <a:pt x="3769620" y="1328551"/>
                  <a:pt x="3763381" y="1306929"/>
                  <a:pt x="3748807" y="1286068"/>
                </a:cubicBezTo>
                <a:close/>
                <a:moveTo>
                  <a:pt x="3685369" y="773034"/>
                </a:moveTo>
                <a:lnTo>
                  <a:pt x="3685369" y="773035"/>
                </a:lnTo>
                <a:cubicBezTo>
                  <a:pt x="3687655" y="800276"/>
                  <a:pt x="3690893" y="827329"/>
                  <a:pt x="3693369" y="854379"/>
                </a:cubicBezTo>
                <a:cubicBezTo>
                  <a:pt x="3695655" y="878956"/>
                  <a:pt x="3696417" y="903722"/>
                  <a:pt x="3724422" y="915343"/>
                </a:cubicBezTo>
                <a:cubicBezTo>
                  <a:pt x="3728804" y="917059"/>
                  <a:pt x="3732042" y="922773"/>
                  <a:pt x="3734900" y="927155"/>
                </a:cubicBezTo>
                <a:cubicBezTo>
                  <a:pt x="3778908" y="994785"/>
                  <a:pt x="3777764" y="1030980"/>
                  <a:pt x="3731280" y="1097087"/>
                </a:cubicBezTo>
                <a:cubicBezTo>
                  <a:pt x="3726518" y="1103945"/>
                  <a:pt x="3723088" y="1118613"/>
                  <a:pt x="3726898" y="1123185"/>
                </a:cubicBezTo>
                <a:cubicBezTo>
                  <a:pt x="3742710" y="1142617"/>
                  <a:pt x="3749759" y="1162953"/>
                  <a:pt x="3751617" y="1184028"/>
                </a:cubicBezTo>
                <a:cubicBezTo>
                  <a:pt x="3749759" y="1162953"/>
                  <a:pt x="3742711" y="1142616"/>
                  <a:pt x="3726899" y="1123184"/>
                </a:cubicBezTo>
                <a:cubicBezTo>
                  <a:pt x="3723089" y="1118612"/>
                  <a:pt x="3726519" y="1103944"/>
                  <a:pt x="3731281" y="1097086"/>
                </a:cubicBezTo>
                <a:cubicBezTo>
                  <a:pt x="3777765" y="1030979"/>
                  <a:pt x="3778909" y="994784"/>
                  <a:pt x="3734901" y="927154"/>
                </a:cubicBezTo>
                <a:cubicBezTo>
                  <a:pt x="3732043" y="922772"/>
                  <a:pt x="3728805" y="917058"/>
                  <a:pt x="3724423" y="915342"/>
                </a:cubicBezTo>
                <a:cubicBezTo>
                  <a:pt x="3696417" y="903721"/>
                  <a:pt x="3695655" y="878955"/>
                  <a:pt x="3693369" y="854378"/>
                </a:cubicBezTo>
                <a:close/>
                <a:moveTo>
                  <a:pt x="3740770" y="517850"/>
                </a:moveTo>
                <a:lnTo>
                  <a:pt x="3731852" y="556047"/>
                </a:lnTo>
                <a:cubicBezTo>
                  <a:pt x="3729756" y="564048"/>
                  <a:pt x="3724232" y="572622"/>
                  <a:pt x="3725374" y="580050"/>
                </a:cubicBezTo>
                <a:cubicBezTo>
                  <a:pt x="3728708" y="601578"/>
                  <a:pt x="3726279" y="622200"/>
                  <a:pt x="3721993" y="642537"/>
                </a:cubicBezTo>
                <a:lnTo>
                  <a:pt x="3709470" y="694927"/>
                </a:lnTo>
                <a:lnTo>
                  <a:pt x="3721994" y="642536"/>
                </a:lnTo>
                <a:cubicBezTo>
                  <a:pt x="3726280" y="622200"/>
                  <a:pt x="3728709" y="601577"/>
                  <a:pt x="3725375" y="580049"/>
                </a:cubicBezTo>
                <a:cubicBezTo>
                  <a:pt x="3724233" y="572621"/>
                  <a:pt x="3729757" y="564047"/>
                  <a:pt x="3731853" y="556046"/>
                </a:cubicBezTo>
                <a:close/>
                <a:moveTo>
                  <a:pt x="3754065" y="298168"/>
                </a:moveTo>
                <a:lnTo>
                  <a:pt x="3739283" y="313532"/>
                </a:lnTo>
                <a:lnTo>
                  <a:pt x="3739283" y="313532"/>
                </a:lnTo>
                <a:lnTo>
                  <a:pt x="3739282" y="313533"/>
                </a:lnTo>
                <a:cubicBezTo>
                  <a:pt x="3735090" y="316389"/>
                  <a:pt x="3737376" y="330298"/>
                  <a:pt x="3738710" y="338870"/>
                </a:cubicBezTo>
                <a:lnTo>
                  <a:pt x="3738716" y="338898"/>
                </a:lnTo>
                <a:lnTo>
                  <a:pt x="3748617" y="395639"/>
                </a:lnTo>
                <a:lnTo>
                  <a:pt x="3744807" y="367327"/>
                </a:lnTo>
                <a:lnTo>
                  <a:pt x="3738716" y="338898"/>
                </a:lnTo>
                <a:lnTo>
                  <a:pt x="3738711" y="338869"/>
                </a:lnTo>
                <a:cubicBezTo>
                  <a:pt x="3738044" y="334583"/>
                  <a:pt x="3737139" y="328963"/>
                  <a:pt x="3736925" y="324057"/>
                </a:cubicBezTo>
                <a:lnTo>
                  <a:pt x="3739283" y="313532"/>
                </a:lnTo>
                <a:close/>
                <a:moveTo>
                  <a:pt x="3761610" y="281567"/>
                </a:moveTo>
                <a:lnTo>
                  <a:pt x="3756715" y="295414"/>
                </a:lnTo>
                <a:lnTo>
                  <a:pt x="3756716" y="295414"/>
                </a:lnTo>
                <a:close/>
                <a:moveTo>
                  <a:pt x="3748290" y="24485"/>
                </a:moveTo>
                <a:lnTo>
                  <a:pt x="3746027" y="74128"/>
                </a:lnTo>
                <a:cubicBezTo>
                  <a:pt x="3746950" y="91491"/>
                  <a:pt x="3749260" y="108702"/>
                  <a:pt x="3751951" y="125860"/>
                </a:cubicBezTo>
                <a:lnTo>
                  <a:pt x="3756346" y="153386"/>
                </a:lnTo>
                <a:lnTo>
                  <a:pt x="3764619" y="228943"/>
                </a:lnTo>
                <a:lnTo>
                  <a:pt x="3760160" y="177270"/>
                </a:lnTo>
                <a:lnTo>
                  <a:pt x="3756346" y="153386"/>
                </a:lnTo>
                <a:lnTo>
                  <a:pt x="3756147" y="151568"/>
                </a:lnTo>
                <a:cubicBezTo>
                  <a:pt x="3751917" y="125875"/>
                  <a:pt x="3747412" y="100173"/>
                  <a:pt x="3746028" y="74128"/>
                </a:cubicBezTo>
                <a:close/>
                <a:moveTo>
                  <a:pt x="3745709" y="0"/>
                </a:moveTo>
                <a:lnTo>
                  <a:pt x="3748427" y="21485"/>
                </a:lnTo>
                <a:lnTo>
                  <a:pt x="3745709" y="0"/>
                </a:lnTo>
                <a:lnTo>
                  <a:pt x="4209817" y="0"/>
                </a:lnTo>
                <a:lnTo>
                  <a:pt x="4208690" y="2816"/>
                </a:lnTo>
                <a:cubicBezTo>
                  <a:pt x="4200308" y="21485"/>
                  <a:pt x="4197640" y="43011"/>
                  <a:pt x="4194592" y="63586"/>
                </a:cubicBezTo>
                <a:cubicBezTo>
                  <a:pt x="4189067" y="101307"/>
                  <a:pt x="4185637" y="139218"/>
                  <a:pt x="4180685" y="176938"/>
                </a:cubicBezTo>
                <a:cubicBezTo>
                  <a:pt x="4179541" y="184940"/>
                  <a:pt x="4177447" y="194084"/>
                  <a:pt x="4172683" y="200181"/>
                </a:cubicBezTo>
                <a:cubicBezTo>
                  <a:pt x="4140678" y="241900"/>
                  <a:pt x="4131725" y="292578"/>
                  <a:pt x="4134771" y="340773"/>
                </a:cubicBezTo>
                <a:cubicBezTo>
                  <a:pt x="4137060" y="378685"/>
                  <a:pt x="4138774" y="415834"/>
                  <a:pt x="4135536" y="453363"/>
                </a:cubicBezTo>
                <a:cubicBezTo>
                  <a:pt x="4135344" y="456221"/>
                  <a:pt x="4135726" y="460031"/>
                  <a:pt x="4137250" y="462125"/>
                </a:cubicBezTo>
                <a:cubicBezTo>
                  <a:pt x="4147346" y="475080"/>
                  <a:pt x="4148108" y="488606"/>
                  <a:pt x="4149822" y="505181"/>
                </a:cubicBezTo>
                <a:cubicBezTo>
                  <a:pt x="4152300" y="528614"/>
                  <a:pt x="4150584" y="550140"/>
                  <a:pt x="4146394" y="571859"/>
                </a:cubicBezTo>
                <a:cubicBezTo>
                  <a:pt x="4143346" y="587671"/>
                  <a:pt x="4137060" y="603672"/>
                  <a:pt x="4129057" y="617771"/>
                </a:cubicBezTo>
                <a:cubicBezTo>
                  <a:pt x="4117817" y="637391"/>
                  <a:pt x="4113437" y="656254"/>
                  <a:pt x="4128295" y="674922"/>
                </a:cubicBezTo>
                <a:cubicBezTo>
                  <a:pt x="4144108" y="695115"/>
                  <a:pt x="4138584" y="717976"/>
                  <a:pt x="4139154" y="740267"/>
                </a:cubicBezTo>
                <a:cubicBezTo>
                  <a:pt x="4139346" y="749981"/>
                  <a:pt x="4138964" y="760269"/>
                  <a:pt x="4141440" y="769604"/>
                </a:cubicBezTo>
                <a:cubicBezTo>
                  <a:pt x="4148490" y="796654"/>
                  <a:pt x="4159158" y="822755"/>
                  <a:pt x="4163920" y="850188"/>
                </a:cubicBezTo>
                <a:cubicBezTo>
                  <a:pt x="4166587" y="865429"/>
                  <a:pt x="4161824" y="882383"/>
                  <a:pt x="4158396" y="898197"/>
                </a:cubicBezTo>
                <a:cubicBezTo>
                  <a:pt x="4154776" y="914199"/>
                  <a:pt x="4149252" y="930010"/>
                  <a:pt x="4143536" y="945443"/>
                </a:cubicBezTo>
                <a:cubicBezTo>
                  <a:pt x="4139726" y="955919"/>
                  <a:pt x="4136106" y="967349"/>
                  <a:pt x="4129247" y="975732"/>
                </a:cubicBezTo>
                <a:cubicBezTo>
                  <a:pt x="4113627" y="994784"/>
                  <a:pt x="4110959" y="1014405"/>
                  <a:pt x="4119151" y="1036886"/>
                </a:cubicBezTo>
                <a:cubicBezTo>
                  <a:pt x="4120485" y="1040314"/>
                  <a:pt x="4120485" y="1044314"/>
                  <a:pt x="4120675" y="1048124"/>
                </a:cubicBezTo>
                <a:cubicBezTo>
                  <a:pt x="4124675" y="1109090"/>
                  <a:pt x="4127153" y="1170050"/>
                  <a:pt x="4133249" y="1230632"/>
                </a:cubicBezTo>
                <a:cubicBezTo>
                  <a:pt x="4135726" y="1255205"/>
                  <a:pt x="4146584" y="1278828"/>
                  <a:pt x="4153442" y="1303023"/>
                </a:cubicBezTo>
                <a:cubicBezTo>
                  <a:pt x="4154776" y="1307977"/>
                  <a:pt x="4156872" y="1313503"/>
                  <a:pt x="4155918" y="1318455"/>
                </a:cubicBezTo>
                <a:cubicBezTo>
                  <a:pt x="4146394" y="1372367"/>
                  <a:pt x="4160300" y="1422853"/>
                  <a:pt x="4178589" y="1472574"/>
                </a:cubicBezTo>
                <a:cubicBezTo>
                  <a:pt x="4180495" y="1477716"/>
                  <a:pt x="4179923" y="1484003"/>
                  <a:pt x="4179541" y="1489719"/>
                </a:cubicBezTo>
                <a:cubicBezTo>
                  <a:pt x="4178209" y="1505723"/>
                  <a:pt x="4171541" y="1523058"/>
                  <a:pt x="4175541" y="1537536"/>
                </a:cubicBezTo>
                <a:cubicBezTo>
                  <a:pt x="4186591" y="1576018"/>
                  <a:pt x="4199926" y="1614119"/>
                  <a:pt x="4216690" y="1650316"/>
                </a:cubicBezTo>
                <a:cubicBezTo>
                  <a:pt x="4233645" y="1687085"/>
                  <a:pt x="4247933" y="1721184"/>
                  <a:pt x="4230789" y="1763286"/>
                </a:cubicBezTo>
                <a:cubicBezTo>
                  <a:pt x="4223548" y="1781193"/>
                  <a:pt x="4228693" y="1804815"/>
                  <a:pt x="4230597" y="1825392"/>
                </a:cubicBezTo>
                <a:cubicBezTo>
                  <a:pt x="4232121" y="1840440"/>
                  <a:pt x="4240696" y="1854919"/>
                  <a:pt x="4240696" y="1869779"/>
                </a:cubicBezTo>
                <a:cubicBezTo>
                  <a:pt x="4240696" y="1909407"/>
                  <a:pt x="4250791" y="1944648"/>
                  <a:pt x="4271366" y="1978939"/>
                </a:cubicBezTo>
                <a:cubicBezTo>
                  <a:pt x="4279367" y="1992278"/>
                  <a:pt x="4274032" y="2013042"/>
                  <a:pt x="4276128" y="2030377"/>
                </a:cubicBezTo>
                <a:cubicBezTo>
                  <a:pt x="4278604" y="2048667"/>
                  <a:pt x="4280890" y="2067524"/>
                  <a:pt x="4286418" y="2085053"/>
                </a:cubicBezTo>
                <a:cubicBezTo>
                  <a:pt x="4300895" y="2130392"/>
                  <a:pt x="4317278" y="2175162"/>
                  <a:pt x="4332518" y="2220311"/>
                </a:cubicBezTo>
                <a:cubicBezTo>
                  <a:pt x="4345093" y="2257458"/>
                  <a:pt x="4335186" y="2294038"/>
                  <a:pt x="4329853" y="2330805"/>
                </a:cubicBezTo>
                <a:cubicBezTo>
                  <a:pt x="4326422" y="2353858"/>
                  <a:pt x="4318230" y="2375382"/>
                  <a:pt x="4330422" y="2401291"/>
                </a:cubicBezTo>
                <a:cubicBezTo>
                  <a:pt x="4342044" y="2426058"/>
                  <a:pt x="4339377" y="2457491"/>
                  <a:pt x="4345663" y="2485306"/>
                </a:cubicBezTo>
                <a:cubicBezTo>
                  <a:pt x="4350997" y="2508741"/>
                  <a:pt x="4359572" y="2531408"/>
                  <a:pt x="4367953" y="2554078"/>
                </a:cubicBezTo>
                <a:cubicBezTo>
                  <a:pt x="4379384" y="2584941"/>
                  <a:pt x="4391384" y="2615420"/>
                  <a:pt x="4385670" y="2649142"/>
                </a:cubicBezTo>
                <a:cubicBezTo>
                  <a:pt x="4379192" y="2687435"/>
                  <a:pt x="4403577" y="2713722"/>
                  <a:pt x="4419771" y="2743825"/>
                </a:cubicBezTo>
                <a:cubicBezTo>
                  <a:pt x="4430819" y="2764589"/>
                  <a:pt x="4439012" y="2787258"/>
                  <a:pt x="4445870" y="2809929"/>
                </a:cubicBezTo>
                <a:cubicBezTo>
                  <a:pt x="4454824" y="2840218"/>
                  <a:pt x="4460158" y="2871461"/>
                  <a:pt x="4468921" y="2901942"/>
                </a:cubicBezTo>
                <a:cubicBezTo>
                  <a:pt x="4482065" y="2948046"/>
                  <a:pt x="4492353" y="2994721"/>
                  <a:pt x="4485113" y="3042727"/>
                </a:cubicBezTo>
                <a:cubicBezTo>
                  <a:pt x="4481875" y="3064826"/>
                  <a:pt x="4482065" y="3085402"/>
                  <a:pt x="4486829" y="3107499"/>
                </a:cubicBezTo>
                <a:cubicBezTo>
                  <a:pt x="4494639" y="3143694"/>
                  <a:pt x="4495592" y="3180843"/>
                  <a:pt x="4524738" y="3209992"/>
                </a:cubicBezTo>
                <a:cubicBezTo>
                  <a:pt x="4535027" y="3220279"/>
                  <a:pt x="4537693" y="3238757"/>
                  <a:pt x="4543028" y="3253808"/>
                </a:cubicBezTo>
                <a:cubicBezTo>
                  <a:pt x="4549315" y="3271144"/>
                  <a:pt x="4546075" y="3283907"/>
                  <a:pt x="4527787" y="3293243"/>
                </a:cubicBezTo>
                <a:cubicBezTo>
                  <a:pt x="4519596" y="3297433"/>
                  <a:pt x="4511594" y="3309436"/>
                  <a:pt x="4510260" y="3318770"/>
                </a:cubicBezTo>
                <a:cubicBezTo>
                  <a:pt x="4506260" y="3346775"/>
                  <a:pt x="4512166" y="3372494"/>
                  <a:pt x="4525122" y="3399545"/>
                </a:cubicBezTo>
                <a:cubicBezTo>
                  <a:pt x="4537313" y="3424882"/>
                  <a:pt x="4535979" y="3456507"/>
                  <a:pt x="4540741" y="3485274"/>
                </a:cubicBezTo>
                <a:cubicBezTo>
                  <a:pt x="4544171" y="3505656"/>
                  <a:pt x="4551219" y="3526041"/>
                  <a:pt x="4551219" y="3546616"/>
                </a:cubicBezTo>
                <a:cubicBezTo>
                  <a:pt x="4551219" y="3572145"/>
                  <a:pt x="4545123" y="3597481"/>
                  <a:pt x="4542837" y="3623200"/>
                </a:cubicBezTo>
                <a:cubicBezTo>
                  <a:pt x="4540933" y="3643203"/>
                  <a:pt x="4541695" y="3663588"/>
                  <a:pt x="4539409" y="3683590"/>
                </a:cubicBezTo>
                <a:cubicBezTo>
                  <a:pt x="4537693" y="3699975"/>
                  <a:pt x="4533313" y="3716167"/>
                  <a:pt x="4529694" y="3732360"/>
                </a:cubicBezTo>
                <a:cubicBezTo>
                  <a:pt x="4528359" y="3738266"/>
                  <a:pt x="4523214" y="3744172"/>
                  <a:pt x="4523976" y="3749505"/>
                </a:cubicBezTo>
                <a:cubicBezTo>
                  <a:pt x="4532169" y="3802466"/>
                  <a:pt x="4495592" y="3840568"/>
                  <a:pt x="4479399" y="3885337"/>
                </a:cubicBezTo>
                <a:cubicBezTo>
                  <a:pt x="4462252" y="3932393"/>
                  <a:pt x="4435964" y="3977924"/>
                  <a:pt x="4443774" y="4030502"/>
                </a:cubicBezTo>
                <a:cubicBezTo>
                  <a:pt x="4448536" y="4062317"/>
                  <a:pt x="4459586" y="4092988"/>
                  <a:pt x="4466255" y="4124613"/>
                </a:cubicBezTo>
                <a:cubicBezTo>
                  <a:pt x="4468541" y="4135853"/>
                  <a:pt x="4468159" y="4148426"/>
                  <a:pt x="4465873" y="4159666"/>
                </a:cubicBezTo>
                <a:cubicBezTo>
                  <a:pt x="4455394" y="4213960"/>
                  <a:pt x="4453871" y="4267492"/>
                  <a:pt x="4471017" y="4320836"/>
                </a:cubicBezTo>
                <a:cubicBezTo>
                  <a:pt x="4473875" y="4329978"/>
                  <a:pt x="4476541" y="4339694"/>
                  <a:pt x="4476541" y="4349221"/>
                </a:cubicBezTo>
                <a:cubicBezTo>
                  <a:pt x="4476541" y="4401418"/>
                  <a:pt x="4472541" y="4452664"/>
                  <a:pt x="4453871" y="4502578"/>
                </a:cubicBezTo>
                <a:cubicBezTo>
                  <a:pt x="4447584" y="4519342"/>
                  <a:pt x="4451584" y="4539727"/>
                  <a:pt x="4450060" y="4558206"/>
                </a:cubicBezTo>
                <a:cubicBezTo>
                  <a:pt x="4448728" y="4575350"/>
                  <a:pt x="4448156" y="4592877"/>
                  <a:pt x="4443774" y="4609451"/>
                </a:cubicBezTo>
                <a:cubicBezTo>
                  <a:pt x="4437298" y="4633646"/>
                  <a:pt x="4436536" y="4656125"/>
                  <a:pt x="4442250" y="4681082"/>
                </a:cubicBezTo>
                <a:cubicBezTo>
                  <a:pt x="4447584" y="4704894"/>
                  <a:pt x="4444919" y="4730613"/>
                  <a:pt x="4445108" y="4755380"/>
                </a:cubicBezTo>
                <a:cubicBezTo>
                  <a:pt x="4445298" y="4783003"/>
                  <a:pt x="4445488" y="4810626"/>
                  <a:pt x="4444537" y="4838249"/>
                </a:cubicBezTo>
                <a:cubicBezTo>
                  <a:pt x="4444156" y="4849299"/>
                  <a:pt x="4436536" y="4861872"/>
                  <a:pt x="4439584" y="4871018"/>
                </a:cubicBezTo>
                <a:cubicBezTo>
                  <a:pt x="4449870" y="4900545"/>
                  <a:pt x="4437488" y="4930074"/>
                  <a:pt x="4443012" y="4959601"/>
                </a:cubicBezTo>
                <a:cubicBezTo>
                  <a:pt x="4445870" y="4974081"/>
                  <a:pt x="4438060" y="4990464"/>
                  <a:pt x="4437298" y="5006085"/>
                </a:cubicBezTo>
                <a:cubicBezTo>
                  <a:pt x="4435964" y="5031613"/>
                  <a:pt x="4436536" y="5057140"/>
                  <a:pt x="4436154" y="5082669"/>
                </a:cubicBezTo>
                <a:cubicBezTo>
                  <a:pt x="4435964" y="5091051"/>
                  <a:pt x="4435203" y="5099244"/>
                  <a:pt x="4434819" y="5107626"/>
                </a:cubicBezTo>
                <a:cubicBezTo>
                  <a:pt x="4434439" y="5115056"/>
                  <a:pt x="4432725" y="5122866"/>
                  <a:pt x="4434057" y="5129915"/>
                </a:cubicBezTo>
                <a:cubicBezTo>
                  <a:pt x="4438822" y="5155444"/>
                  <a:pt x="4446632" y="5180590"/>
                  <a:pt x="4449680" y="5206307"/>
                </a:cubicBezTo>
                <a:cubicBezTo>
                  <a:pt x="4452346" y="5228596"/>
                  <a:pt x="4448728" y="5251649"/>
                  <a:pt x="4450632" y="5274128"/>
                </a:cubicBezTo>
                <a:cubicBezTo>
                  <a:pt x="4453871" y="5313753"/>
                  <a:pt x="4459586" y="5353378"/>
                  <a:pt x="4463207" y="5393004"/>
                </a:cubicBezTo>
                <a:cubicBezTo>
                  <a:pt x="4463968" y="5401578"/>
                  <a:pt x="4459204" y="5410530"/>
                  <a:pt x="4458824" y="5419294"/>
                </a:cubicBezTo>
                <a:cubicBezTo>
                  <a:pt x="4457872" y="5446727"/>
                  <a:pt x="4457680" y="5474160"/>
                  <a:pt x="4457110" y="5501593"/>
                </a:cubicBezTo>
                <a:cubicBezTo>
                  <a:pt x="4456918" y="5517214"/>
                  <a:pt x="4457490" y="5533026"/>
                  <a:pt x="4455776" y="5548459"/>
                </a:cubicBezTo>
                <a:cubicBezTo>
                  <a:pt x="4453490" y="5568841"/>
                  <a:pt x="4450060" y="5587320"/>
                  <a:pt x="4464920" y="5606371"/>
                </a:cubicBezTo>
                <a:cubicBezTo>
                  <a:pt x="4487972" y="5635710"/>
                  <a:pt x="4479018" y="5673049"/>
                  <a:pt x="4484351" y="5706958"/>
                </a:cubicBezTo>
                <a:cubicBezTo>
                  <a:pt x="4485685" y="5715722"/>
                  <a:pt x="4485875" y="5724677"/>
                  <a:pt x="4487399" y="5733439"/>
                </a:cubicBezTo>
                <a:cubicBezTo>
                  <a:pt x="4490257" y="5749633"/>
                  <a:pt x="4493495" y="5765634"/>
                  <a:pt x="4496736" y="5781829"/>
                </a:cubicBezTo>
                <a:cubicBezTo>
                  <a:pt x="4497306" y="5784685"/>
                  <a:pt x="4497498" y="5787923"/>
                  <a:pt x="4498450" y="5790591"/>
                </a:cubicBezTo>
                <a:cubicBezTo>
                  <a:pt x="4506450" y="5815168"/>
                  <a:pt x="4515594" y="5839360"/>
                  <a:pt x="4522072" y="5864317"/>
                </a:cubicBezTo>
                <a:cubicBezTo>
                  <a:pt x="4525311" y="5876510"/>
                  <a:pt x="4525693" y="5890036"/>
                  <a:pt x="4523976" y="5902609"/>
                </a:cubicBezTo>
                <a:cubicBezTo>
                  <a:pt x="4519024" y="5939376"/>
                  <a:pt x="4516928" y="5975763"/>
                  <a:pt x="4524168" y="6012722"/>
                </a:cubicBezTo>
                <a:cubicBezTo>
                  <a:pt x="4527025" y="6027391"/>
                  <a:pt x="4522263" y="6043775"/>
                  <a:pt x="4520548" y="6059396"/>
                </a:cubicBezTo>
                <a:cubicBezTo>
                  <a:pt x="4515976" y="6096735"/>
                  <a:pt x="4511022" y="6134074"/>
                  <a:pt x="4506642" y="6171604"/>
                </a:cubicBezTo>
                <a:cubicBezTo>
                  <a:pt x="4503975" y="6195036"/>
                  <a:pt x="4502450" y="6218659"/>
                  <a:pt x="4499785" y="6242092"/>
                </a:cubicBezTo>
                <a:cubicBezTo>
                  <a:pt x="4496544" y="6269143"/>
                  <a:pt x="4491591" y="6296004"/>
                  <a:pt x="4488923" y="6323057"/>
                </a:cubicBezTo>
                <a:cubicBezTo>
                  <a:pt x="4485875" y="6353918"/>
                  <a:pt x="4485305" y="6384971"/>
                  <a:pt x="4482065" y="6415832"/>
                </a:cubicBezTo>
                <a:cubicBezTo>
                  <a:pt x="4475779" y="6472224"/>
                  <a:pt x="4468349" y="6528423"/>
                  <a:pt x="4461300" y="6584811"/>
                </a:cubicBezTo>
                <a:cubicBezTo>
                  <a:pt x="4454442" y="6639487"/>
                  <a:pt x="4448346" y="6694163"/>
                  <a:pt x="4439775" y="6748457"/>
                </a:cubicBezTo>
                <a:cubicBezTo>
                  <a:pt x="4436154" y="6771318"/>
                  <a:pt x="4426247" y="6793034"/>
                  <a:pt x="4420723" y="6815515"/>
                </a:cubicBezTo>
                <a:lnTo>
                  <a:pt x="4411023" y="6858000"/>
                </a:lnTo>
                <a:lnTo>
                  <a:pt x="4238770" y="6858000"/>
                </a:lnTo>
                <a:lnTo>
                  <a:pt x="0" y="6858000"/>
                </a:lnTo>
                <a:lnTo>
                  <a:pt x="0" y="1"/>
                </a:lnTo>
                <a:close/>
              </a:path>
            </a:pathLst>
          </a:custGeom>
          <a:noFill/>
          <a:extLst>
            <a:ext uri="{909E8E84-426E-40DD-AFC4-6F175D3DCCD1}">
              <a14:hiddenFill xmlns:a14="http://schemas.microsoft.com/office/drawing/2010/main">
                <a:solidFill>
                  <a:srgbClr val="FFFFFF"/>
                </a:solidFill>
              </a14:hiddenFill>
            </a:ext>
          </a:extLst>
        </p:spPr>
      </p:pic>
      <p:grpSp>
        <p:nvGrpSpPr>
          <p:cNvPr id="1033" name="Group 1032">
            <a:extLst>
              <a:ext uri="{FF2B5EF4-FFF2-40B4-BE49-F238E27FC236}">
                <a16:creationId xmlns:a16="http://schemas.microsoft.com/office/drawing/2014/main" id="{A7900967-84CA-47B4-9F1C-E787BAC1496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effectLst>
            <a:outerShdw blurRad="381000" dist="152400" algn="l" rotWithShape="0">
              <a:prstClr val="black">
                <a:alpha val="10000"/>
              </a:prstClr>
            </a:outerShdw>
          </a:effectLst>
        </p:grpSpPr>
        <p:sp>
          <p:nvSpPr>
            <p:cNvPr id="1034" name="Freeform: Shape 1033">
              <a:extLst>
                <a:ext uri="{FF2B5EF4-FFF2-40B4-BE49-F238E27FC236}">
                  <a16:creationId xmlns:a16="http://schemas.microsoft.com/office/drawing/2014/main" id="{CAB3C749-6482-440B-9386-94091006D6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35" name="Freeform: Shape 1034">
              <a:extLst>
                <a:ext uri="{FF2B5EF4-FFF2-40B4-BE49-F238E27FC236}">
                  <a16:creationId xmlns:a16="http://schemas.microsoft.com/office/drawing/2014/main" id="{3C5C6B36-2238-4BBF-87F8-B1B3F5DD56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Tree>
    <p:extLst>
      <p:ext uri="{BB962C8B-B14F-4D97-AF65-F5344CB8AC3E}">
        <p14:creationId xmlns:p14="http://schemas.microsoft.com/office/powerpoint/2010/main" val="39271801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5F892E19-92E7-4BB2-8C3F-DBDFE8D9D3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
            <a:ext cx="4581527" cy="6858002"/>
            <a:chOff x="-2" y="-1"/>
            <a:chExt cx="4581527" cy="6858002"/>
          </a:xfrm>
          <a:effectLst>
            <a:outerShdw blurRad="381000" dist="50800" algn="ctr" rotWithShape="0">
              <a:srgbClr val="000000">
                <a:alpha val="10000"/>
              </a:srgbClr>
            </a:outerShdw>
          </a:effectLst>
        </p:grpSpPr>
        <p:grpSp>
          <p:nvGrpSpPr>
            <p:cNvPr id="11" name="Group 10">
              <a:extLst>
                <a:ext uri="{FF2B5EF4-FFF2-40B4-BE49-F238E27FC236}">
                  <a16:creationId xmlns:a16="http://schemas.microsoft.com/office/drawing/2014/main" id="{81E493D3-31D9-4B80-9798-EEA082E12A8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 y="-1"/>
              <a:ext cx="4572002" cy="6858002"/>
              <a:chOff x="-2" y="-1"/>
              <a:chExt cx="4572002" cy="6858002"/>
            </a:xfrm>
            <a:effectLst/>
          </p:grpSpPr>
          <p:sp>
            <p:nvSpPr>
              <p:cNvPr id="19" name="Freeform: Shape 18">
                <a:extLst>
                  <a:ext uri="{FF2B5EF4-FFF2-40B4-BE49-F238E27FC236}">
                    <a16:creationId xmlns:a16="http://schemas.microsoft.com/office/drawing/2014/main" id="{62E6AA4D-EC17-45B5-B621-DF0FD91FD4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56F11D0-7966-41FE-AAB9-EC0C54F11F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bg1">
                  <a:alpha val="86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nvGrpSpPr>
            <p:cNvPr id="12" name="Group 11">
              <a:extLst>
                <a:ext uri="{FF2B5EF4-FFF2-40B4-BE49-F238E27FC236}">
                  <a16:creationId xmlns:a16="http://schemas.microsoft.com/office/drawing/2014/main" id="{CEDE579A-0A12-4A10-85D4-A8DA1663B89B}"/>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2"/>
              <a:chOff x="3697284" y="-1"/>
              <a:chExt cx="884241" cy="6858002"/>
            </a:xfrm>
          </p:grpSpPr>
          <p:grpSp>
            <p:nvGrpSpPr>
              <p:cNvPr id="13" name="Group 12">
                <a:extLst>
                  <a:ext uri="{FF2B5EF4-FFF2-40B4-BE49-F238E27FC236}">
                    <a16:creationId xmlns:a16="http://schemas.microsoft.com/office/drawing/2014/main" id="{15CA79E3-BA58-419A-8541-7498AC2633F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solidFill>
                <a:srgbClr val="FFFFFF"/>
              </a:solidFill>
              <a:effectLst/>
            </p:grpSpPr>
            <p:sp>
              <p:nvSpPr>
                <p:cNvPr id="17" name="Freeform: Shape 16">
                  <a:extLst>
                    <a:ext uri="{FF2B5EF4-FFF2-40B4-BE49-F238E27FC236}">
                      <a16:creationId xmlns:a16="http://schemas.microsoft.com/office/drawing/2014/main" id="{2348C622-BC44-4959-B64E-427015FD1F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F8841A98-AA1D-4F65-A368-EF31110B0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4" name="Group 13">
                <a:extLst>
                  <a:ext uri="{FF2B5EF4-FFF2-40B4-BE49-F238E27FC236}">
                    <a16:creationId xmlns:a16="http://schemas.microsoft.com/office/drawing/2014/main" id="{E6609F08-9B2C-4879-AC68-E3E537BED78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0"/>
                <a:ext cx="884241" cy="6858001"/>
                <a:chOff x="3697284" y="-1"/>
                <a:chExt cx="884241" cy="6858001"/>
              </a:xfrm>
              <a:blipFill>
                <a:blip r:embed="rId2">
                  <a:alphaModFix amt="57000"/>
                </a:blip>
                <a:tile tx="0" ty="0" sx="100000" sy="100000" flip="none" algn="tl"/>
              </a:blipFill>
              <a:effectLst/>
            </p:grpSpPr>
            <p:sp>
              <p:nvSpPr>
                <p:cNvPr id="15" name="Freeform: Shape 14">
                  <a:extLst>
                    <a:ext uri="{FF2B5EF4-FFF2-40B4-BE49-F238E27FC236}">
                      <a16:creationId xmlns:a16="http://schemas.microsoft.com/office/drawing/2014/main" id="{6910EFC9-D70D-42FD-BCCD-AB1F710BFD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83BEF371-1E22-4C4F-A62F-AC6B92CAE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grpSp>
      <p:sp>
        <p:nvSpPr>
          <p:cNvPr id="2" name="Title 1">
            <a:extLst>
              <a:ext uri="{FF2B5EF4-FFF2-40B4-BE49-F238E27FC236}">
                <a16:creationId xmlns:a16="http://schemas.microsoft.com/office/drawing/2014/main" id="{B93474E1-F01C-5992-B50A-38B3FAAFE077}"/>
              </a:ext>
            </a:extLst>
          </p:cNvPr>
          <p:cNvSpPr>
            <a:spLocks noGrp="1"/>
          </p:cNvSpPr>
          <p:nvPr>
            <p:ph type="title"/>
          </p:nvPr>
        </p:nvSpPr>
        <p:spPr>
          <a:xfrm>
            <a:off x="827088" y="1641752"/>
            <a:ext cx="2655887" cy="3213277"/>
          </a:xfrm>
        </p:spPr>
        <p:txBody>
          <a:bodyPr anchor="t">
            <a:normAutofit/>
          </a:bodyPr>
          <a:lstStyle/>
          <a:p>
            <a:r>
              <a:rPr lang="en-US" sz="2800"/>
              <a:t>Decision Point #4: October 1917. You are Lenin, addressing the Bolshevik Central Committee </a:t>
            </a:r>
          </a:p>
        </p:txBody>
      </p:sp>
      <p:sp>
        <p:nvSpPr>
          <p:cNvPr id="3" name="Content Placeholder 2">
            <a:extLst>
              <a:ext uri="{FF2B5EF4-FFF2-40B4-BE49-F238E27FC236}">
                <a16:creationId xmlns:a16="http://schemas.microsoft.com/office/drawing/2014/main" id="{F7A550D0-D554-2801-69A5-5902071BB64F}"/>
              </a:ext>
            </a:extLst>
          </p:cNvPr>
          <p:cNvSpPr>
            <a:spLocks noGrp="1"/>
          </p:cNvSpPr>
          <p:nvPr>
            <p:ph idx="1"/>
          </p:nvPr>
        </p:nvSpPr>
        <p:spPr>
          <a:xfrm>
            <a:off x="5232401" y="1721579"/>
            <a:ext cx="6140449" cy="3952648"/>
          </a:xfrm>
        </p:spPr>
        <p:txBody>
          <a:bodyPr>
            <a:normAutofit/>
          </a:bodyPr>
          <a:lstStyle/>
          <a:p>
            <a:pPr marL="0" indent="0">
              <a:buNone/>
            </a:pPr>
            <a:r>
              <a:rPr lang="en-US" sz="1500">
                <a:solidFill>
                  <a:schemeClr val="tx1">
                    <a:alpha val="80000"/>
                  </a:schemeClr>
                </a:solidFill>
              </a:rPr>
              <a:t>It is October 10, 1917. You have been hiding in Finland for months but have slipped back into Petrograd in disguise. You are pushing the Central Committee to launch an armed takeover of the government immediately. Two of your most respected colleagues — Zinoviev and Kamenev — are urging caution. They argue that the Bolsheviks don’t have enough popular support to hold power after a coup, and that patience will bring victory through elections.</a:t>
            </a:r>
          </a:p>
          <a:p>
            <a:pPr marL="0" indent="0">
              <a:buNone/>
            </a:pPr>
            <a:r>
              <a:rPr lang="en-US" sz="1500">
                <a:solidFill>
                  <a:schemeClr val="tx1">
                    <a:alpha val="80000"/>
                  </a:schemeClr>
                </a:solidFill>
              </a:rPr>
              <a:t> </a:t>
            </a:r>
          </a:p>
          <a:p>
            <a:pPr marL="0" indent="0">
              <a:buNone/>
            </a:pPr>
            <a:r>
              <a:rPr lang="en-US" sz="1500">
                <a:solidFill>
                  <a:schemeClr val="tx1">
                    <a:alpha val="80000"/>
                  </a:schemeClr>
                </a:solidFill>
              </a:rPr>
              <a:t>You believe the moment is now or never: the Provisional Government is weak, soldiers are deserting the front, and peasants are seizing land without waiting for anyone’s permission. Every week of delay strengthens your opponents.</a:t>
            </a:r>
            <a:r>
              <a:rPr lang="en-US" sz="1500">
                <a:solidFill>
                  <a:schemeClr val="tx1">
                    <a:alpha val="80000"/>
                  </a:schemeClr>
                </a:solidFill>
                <a:effectLst/>
              </a:rPr>
              <a:t> </a:t>
            </a:r>
          </a:p>
          <a:p>
            <a:pPr marL="0" indent="0">
              <a:buNone/>
            </a:pPr>
            <a:endParaRPr lang="en-US" sz="1500">
              <a:solidFill>
                <a:schemeClr val="tx1">
                  <a:alpha val="80000"/>
                </a:schemeClr>
              </a:solidFill>
            </a:endParaRPr>
          </a:p>
          <a:p>
            <a:pPr marL="0" indent="0">
              <a:buNone/>
            </a:pPr>
            <a:r>
              <a:rPr lang="en-US" sz="1500" b="1">
                <a:solidFill>
                  <a:schemeClr val="tx1">
                    <a:alpha val="80000"/>
                  </a:schemeClr>
                </a:solidFill>
              </a:rPr>
              <a:t>Do you proceed with the armed uprising, or wait for broader support? </a:t>
            </a:r>
          </a:p>
        </p:txBody>
      </p:sp>
    </p:spTree>
    <p:extLst>
      <p:ext uri="{BB962C8B-B14F-4D97-AF65-F5344CB8AC3E}">
        <p14:creationId xmlns:p14="http://schemas.microsoft.com/office/powerpoint/2010/main" val="978892967"/>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37640FF-6152-4139-54E8-DEA9D8CB48D0}"/>
              </a:ext>
            </a:extLst>
          </p:cNvPr>
          <p:cNvPicPr>
            <a:picLocks noChangeAspect="1"/>
          </p:cNvPicPr>
          <p:nvPr/>
        </p:nvPicPr>
        <p:blipFill>
          <a:blip r:embed="rId3">
            <a:duotone>
              <a:schemeClr val="bg2">
                <a:shade val="45000"/>
                <a:satMod val="135000"/>
              </a:schemeClr>
              <a:prstClr val="white"/>
            </a:duotone>
          </a:blip>
          <a:srcRect t="3859" b="11872"/>
          <a:stretch>
            <a:fillRect/>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C14ECA-769E-BC6C-BD23-F4CB7271AA22}"/>
              </a:ext>
            </a:extLst>
          </p:cNvPr>
          <p:cNvSpPr>
            <a:spLocks noGrp="1"/>
          </p:cNvSpPr>
          <p:nvPr>
            <p:ph type="title"/>
          </p:nvPr>
        </p:nvSpPr>
        <p:spPr>
          <a:xfrm>
            <a:off x="838200" y="365125"/>
            <a:ext cx="10515600" cy="1325563"/>
          </a:xfrm>
        </p:spPr>
        <p:txBody>
          <a:bodyPr>
            <a:normAutofit/>
          </a:bodyPr>
          <a:lstStyle/>
          <a:p>
            <a:r>
              <a:rPr lang="en-US" dirty="0"/>
              <a:t>Decision Point #4</a:t>
            </a:r>
          </a:p>
        </p:txBody>
      </p:sp>
      <p:graphicFrame>
        <p:nvGraphicFramePr>
          <p:cNvPr id="5" name="Content Placeholder 2">
            <a:extLst>
              <a:ext uri="{FF2B5EF4-FFF2-40B4-BE49-F238E27FC236}">
                <a16:creationId xmlns:a16="http://schemas.microsoft.com/office/drawing/2014/main" id="{FA19DFFB-7846-5823-501D-09C77EEEC3F2}"/>
              </a:ext>
            </a:extLst>
          </p:cNvPr>
          <p:cNvGraphicFramePr>
            <a:graphicFrameLocks noGrp="1"/>
          </p:cNvGraphicFramePr>
          <p:nvPr>
            <p:ph idx="1"/>
            <p:extLst>
              <p:ext uri="{D42A27DB-BD31-4B8C-83A1-F6EECF244321}">
                <p14:modId xmlns:p14="http://schemas.microsoft.com/office/powerpoint/2010/main" val="421883270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050479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60EAAC-A3C0-5B52-D8D1-1C41977D2C66}"/>
              </a:ext>
            </a:extLst>
          </p:cNvPr>
          <p:cNvSpPr>
            <a:spLocks noGrp="1"/>
          </p:cNvSpPr>
          <p:nvPr>
            <p:ph type="title"/>
          </p:nvPr>
        </p:nvSpPr>
        <p:spPr>
          <a:xfrm>
            <a:off x="761803" y="350196"/>
            <a:ext cx="4646904" cy="1624520"/>
          </a:xfrm>
        </p:spPr>
        <p:txBody>
          <a:bodyPr anchor="ctr">
            <a:normAutofit/>
          </a:bodyPr>
          <a:lstStyle/>
          <a:p>
            <a:r>
              <a:rPr lang="en-US" sz="4000"/>
              <a:t>Question</a:t>
            </a:r>
          </a:p>
        </p:txBody>
      </p:sp>
      <p:sp>
        <p:nvSpPr>
          <p:cNvPr id="3" name="Content Placeholder 2">
            <a:extLst>
              <a:ext uri="{FF2B5EF4-FFF2-40B4-BE49-F238E27FC236}">
                <a16:creationId xmlns:a16="http://schemas.microsoft.com/office/drawing/2014/main" id="{AC7999B4-1A2C-7F46-B286-45D0F70A53B1}"/>
              </a:ext>
            </a:extLst>
          </p:cNvPr>
          <p:cNvSpPr>
            <a:spLocks noGrp="1"/>
          </p:cNvSpPr>
          <p:nvPr>
            <p:ph idx="1"/>
          </p:nvPr>
        </p:nvSpPr>
        <p:spPr>
          <a:xfrm>
            <a:off x="761802" y="2743200"/>
            <a:ext cx="4646905" cy="3613149"/>
          </a:xfrm>
        </p:spPr>
        <p:txBody>
          <a:bodyPr anchor="ctr">
            <a:normAutofit/>
          </a:bodyPr>
          <a:lstStyle/>
          <a:p>
            <a:r>
              <a:rPr lang="en-US" sz="2000" dirty="0"/>
              <a:t>Was the Bolshevik Revolution inevitable, or was it won and lost at specific moments? </a:t>
            </a:r>
          </a:p>
        </p:txBody>
      </p:sp>
      <p:pic>
        <p:nvPicPr>
          <p:cNvPr id="5" name="Picture 4" descr="A line of black pawns">
            <a:extLst>
              <a:ext uri="{FF2B5EF4-FFF2-40B4-BE49-F238E27FC236}">
                <a16:creationId xmlns:a16="http://schemas.microsoft.com/office/drawing/2014/main" id="{979DB334-5BA7-B622-5587-CF9694FC097A}"/>
              </a:ext>
            </a:extLst>
          </p:cNvPr>
          <p:cNvPicPr>
            <a:picLocks noChangeAspect="1"/>
          </p:cNvPicPr>
          <p:nvPr/>
        </p:nvPicPr>
        <p:blipFill>
          <a:blip r:embed="rId2"/>
          <a:srcRect l="40601" r="-2" b="-2"/>
          <a:stretch>
            <a:fillRect/>
          </a:stretch>
        </p:blipFill>
        <p:spPr>
          <a:xfrm>
            <a:off x="6096000" y="1"/>
            <a:ext cx="6102825" cy="6858000"/>
          </a:xfrm>
          <a:prstGeom prst="rect">
            <a:avLst/>
          </a:prstGeom>
        </p:spPr>
      </p:pic>
    </p:spTree>
    <p:extLst>
      <p:ext uri="{BB962C8B-B14F-4D97-AF65-F5344CB8AC3E}">
        <p14:creationId xmlns:p14="http://schemas.microsoft.com/office/powerpoint/2010/main" val="1553749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0BD0551-965F-0C1E-C331-CDC45F0B0F00}"/>
              </a:ext>
            </a:extLst>
          </p:cNvPr>
          <p:cNvSpPr>
            <a:spLocks noGrp="1"/>
          </p:cNvSpPr>
          <p:nvPr>
            <p:ph type="title"/>
          </p:nvPr>
        </p:nvSpPr>
        <p:spPr>
          <a:xfrm>
            <a:off x="1383564" y="348865"/>
            <a:ext cx="9718111" cy="1576446"/>
          </a:xfrm>
        </p:spPr>
        <p:txBody>
          <a:bodyPr anchor="ctr">
            <a:normAutofit/>
          </a:bodyPr>
          <a:lstStyle/>
          <a:p>
            <a:r>
              <a:rPr lang="en-US" sz="4000">
                <a:solidFill>
                  <a:srgbClr val="FFFFFF"/>
                </a:solidFill>
              </a:rPr>
              <a:t>Rules</a:t>
            </a:r>
          </a:p>
        </p:txBody>
      </p:sp>
      <p:graphicFrame>
        <p:nvGraphicFramePr>
          <p:cNvPr id="5" name="Content Placeholder 2">
            <a:extLst>
              <a:ext uri="{FF2B5EF4-FFF2-40B4-BE49-F238E27FC236}">
                <a16:creationId xmlns:a16="http://schemas.microsoft.com/office/drawing/2014/main" id="{E5B62A5A-4034-B477-9B38-7A0932B73817}"/>
              </a:ext>
            </a:extLst>
          </p:cNvPr>
          <p:cNvGraphicFramePr>
            <a:graphicFrameLocks noGrp="1"/>
          </p:cNvGraphicFramePr>
          <p:nvPr>
            <p:ph idx="1"/>
            <p:extLst>
              <p:ext uri="{D42A27DB-BD31-4B8C-83A1-F6EECF244321}">
                <p14:modId xmlns:p14="http://schemas.microsoft.com/office/powerpoint/2010/main" val="843405098"/>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7700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1"/>
            <a:ext cx="12191990" cy="37425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7121F0-8CA1-802F-ADC1-EAF8F1961274}"/>
              </a:ext>
            </a:extLst>
          </p:cNvPr>
          <p:cNvSpPr>
            <a:spLocks noGrp="1"/>
          </p:cNvSpPr>
          <p:nvPr>
            <p:ph type="title"/>
          </p:nvPr>
        </p:nvSpPr>
        <p:spPr>
          <a:xfrm>
            <a:off x="1155558" y="637763"/>
            <a:ext cx="9889797" cy="2874471"/>
          </a:xfrm>
        </p:spPr>
        <p:txBody>
          <a:bodyPr vert="horz" lIns="91440" tIns="45720" rIns="91440" bIns="45720" rtlCol="0" anchor="ctr">
            <a:normAutofit/>
          </a:bodyPr>
          <a:lstStyle/>
          <a:p>
            <a:r>
              <a:rPr lang="en-US" sz="8000" kern="1200">
                <a:solidFill>
                  <a:schemeClr val="bg1"/>
                </a:solidFill>
                <a:latin typeface="+mj-lt"/>
                <a:ea typeface="+mj-ea"/>
                <a:cs typeface="+mj-cs"/>
              </a:rPr>
              <a:t>Question: </a:t>
            </a:r>
          </a:p>
        </p:txBody>
      </p:sp>
      <p:sp>
        <p:nvSpPr>
          <p:cNvPr id="40" name="Rectangle 39">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3742597"/>
            <a:ext cx="12191990" cy="311540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735A93A-E361-9414-30F7-809C72AFA38F}"/>
              </a:ext>
            </a:extLst>
          </p:cNvPr>
          <p:cNvSpPr>
            <a:spLocks noGrp="1"/>
          </p:cNvSpPr>
          <p:nvPr>
            <p:ph idx="1"/>
          </p:nvPr>
        </p:nvSpPr>
        <p:spPr>
          <a:xfrm>
            <a:off x="1155558" y="4307684"/>
            <a:ext cx="9544153" cy="1906846"/>
          </a:xfrm>
        </p:spPr>
        <p:txBody>
          <a:bodyPr vert="horz" lIns="91440" tIns="45720" rIns="91440" bIns="45720" rtlCol="0" anchor="t">
            <a:normAutofit/>
          </a:bodyPr>
          <a:lstStyle/>
          <a:p>
            <a:pPr marL="0" indent="0">
              <a:buNone/>
            </a:pPr>
            <a:r>
              <a:rPr lang="en-US" sz="3200" kern="1200" dirty="0">
                <a:solidFill>
                  <a:schemeClr val="tx1"/>
                </a:solidFill>
                <a:latin typeface="+mn-lt"/>
                <a:ea typeface="+mn-ea"/>
                <a:cs typeface="+mn-cs"/>
              </a:rPr>
              <a:t>Was the Bolshevik Revolution inevitable, or was it won and lost at specific moments? </a:t>
            </a:r>
          </a:p>
        </p:txBody>
      </p:sp>
      <p:sp>
        <p:nvSpPr>
          <p:cNvPr id="41" name="Rectangle 40">
            <a:extLst>
              <a:ext uri="{FF2B5EF4-FFF2-40B4-BE49-F238E27FC236}">
                <a16:creationId xmlns:a16="http://schemas.microsoft.com/office/drawing/2014/main" id="{6832F003-FCA6-4CFB-A2EA-308F3AA257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1180" y="4101097"/>
            <a:ext cx="457200" cy="457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35626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7" name="Rectangle 26">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Freeform: Shape 34">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7" name="Rectangle 36">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BF61ED-4403-760F-FB13-E872FB85766F}"/>
              </a:ext>
            </a:extLst>
          </p:cNvPr>
          <p:cNvSpPr>
            <a:spLocks noGrp="1"/>
          </p:cNvSpPr>
          <p:nvPr>
            <p:ph type="title"/>
          </p:nvPr>
        </p:nvSpPr>
        <p:spPr>
          <a:xfrm>
            <a:off x="466722" y="586855"/>
            <a:ext cx="3201366" cy="3387497"/>
          </a:xfrm>
        </p:spPr>
        <p:txBody>
          <a:bodyPr anchor="b">
            <a:normAutofit/>
          </a:bodyPr>
          <a:lstStyle/>
          <a:p>
            <a:pPr algn="r"/>
            <a:r>
              <a:rPr lang="en-US" sz="3100">
                <a:solidFill>
                  <a:srgbClr val="FFFFFF"/>
                </a:solidFill>
              </a:rPr>
              <a:t>Decision Point #1: February 1917</a:t>
            </a:r>
            <a:br>
              <a:rPr lang="en-US" sz="3100">
                <a:solidFill>
                  <a:srgbClr val="FFFFFF"/>
                </a:solidFill>
              </a:rPr>
            </a:br>
            <a:br>
              <a:rPr lang="en-US" sz="3100">
                <a:solidFill>
                  <a:srgbClr val="FFFFFF"/>
                </a:solidFill>
              </a:rPr>
            </a:br>
            <a:r>
              <a:rPr lang="en-US" sz="3100">
                <a:solidFill>
                  <a:srgbClr val="FFFFFF"/>
                </a:solidFill>
              </a:rPr>
              <a:t>You are the commander of the Petrograd military garrison</a:t>
            </a:r>
          </a:p>
        </p:txBody>
      </p:sp>
      <p:sp>
        <p:nvSpPr>
          <p:cNvPr id="3" name="Content Placeholder 2">
            <a:extLst>
              <a:ext uri="{FF2B5EF4-FFF2-40B4-BE49-F238E27FC236}">
                <a16:creationId xmlns:a16="http://schemas.microsoft.com/office/drawing/2014/main" id="{885C185B-674A-7736-D8ED-502AB98267C3}"/>
              </a:ext>
            </a:extLst>
          </p:cNvPr>
          <p:cNvSpPr>
            <a:spLocks noGrp="1"/>
          </p:cNvSpPr>
          <p:nvPr>
            <p:ph idx="1"/>
          </p:nvPr>
        </p:nvSpPr>
        <p:spPr>
          <a:xfrm>
            <a:off x="4810259" y="649480"/>
            <a:ext cx="6555347" cy="5546047"/>
          </a:xfrm>
        </p:spPr>
        <p:txBody>
          <a:bodyPr anchor="ctr">
            <a:normAutofit/>
          </a:bodyPr>
          <a:lstStyle/>
          <a:p>
            <a:pPr marL="0" indent="0">
              <a:buNone/>
            </a:pPr>
            <a:r>
              <a:rPr lang="en-US" sz="2000" dirty="0"/>
              <a:t>It is February 26, 1917. For three days, workers have been striking and crowds have flooded the streets of Petrograd demanding bread and an end to the war. Tsar Nicholas II has sent you a direct telegram: “I order you to suppress from tomorrow all disorders on the streets of the capital.” The order is unambiguous.</a:t>
            </a:r>
          </a:p>
          <a:p>
            <a:pPr marL="0" indent="0">
              <a:buNone/>
            </a:pPr>
            <a:r>
              <a:rPr lang="en-US" sz="2000" dirty="0"/>
              <a:t> </a:t>
            </a:r>
          </a:p>
          <a:p>
            <a:pPr marL="0" indent="0">
              <a:buNone/>
            </a:pPr>
            <a:r>
              <a:rPr lang="en-US" sz="2000" dirty="0"/>
              <a:t>But your troops are exhausted conscripts — many of them factory workers in uniform — and there are signs that their loyalty is fragile. You have no way of knowing whether they will obey if you give the order to fire. If they refuse in front of the crowd, you will have lost both control of your troops and control of the streets simultaneously.</a:t>
            </a:r>
            <a:r>
              <a:rPr lang="en-US" sz="2000" dirty="0">
                <a:effectLst/>
              </a:rPr>
              <a:t> </a:t>
            </a:r>
          </a:p>
          <a:p>
            <a:pPr marL="0" indent="0">
              <a:buNone/>
            </a:pPr>
            <a:endParaRPr lang="en-US" sz="2000" dirty="0"/>
          </a:p>
          <a:p>
            <a:pPr marL="0" indent="0">
              <a:buNone/>
            </a:pPr>
            <a:r>
              <a:rPr lang="en-US" sz="2400" b="1" dirty="0"/>
              <a:t>Do you order your soldiers to fire on the crowds?</a:t>
            </a:r>
          </a:p>
        </p:txBody>
      </p:sp>
    </p:spTree>
    <p:extLst>
      <p:ext uri="{BB962C8B-B14F-4D97-AF65-F5344CB8AC3E}">
        <p14:creationId xmlns:p14="http://schemas.microsoft.com/office/powerpoint/2010/main" val="886730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33A683-0C6E-D105-4300-4B1C66617292}"/>
              </a:ext>
            </a:extLst>
          </p:cNvPr>
          <p:cNvSpPr>
            <a:spLocks noGrp="1"/>
          </p:cNvSpPr>
          <p:nvPr>
            <p:ph type="title"/>
          </p:nvPr>
        </p:nvSpPr>
        <p:spPr>
          <a:xfrm>
            <a:off x="1043631" y="809898"/>
            <a:ext cx="10173010" cy="1554480"/>
          </a:xfrm>
        </p:spPr>
        <p:txBody>
          <a:bodyPr anchor="ctr">
            <a:normAutofit/>
          </a:bodyPr>
          <a:lstStyle/>
          <a:p>
            <a:r>
              <a:rPr lang="en-US" sz="4800"/>
              <a:t>Decision Point #1</a:t>
            </a:r>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508C4C15-C375-AB6D-5243-BCBAFB465466}"/>
              </a:ext>
            </a:extLst>
          </p:cNvPr>
          <p:cNvGraphicFramePr>
            <a:graphicFrameLocks noGrp="1"/>
          </p:cNvGraphicFramePr>
          <p:nvPr>
            <p:ph idx="1"/>
            <p:extLst>
              <p:ext uri="{D42A27DB-BD31-4B8C-83A1-F6EECF244321}">
                <p14:modId xmlns:p14="http://schemas.microsoft.com/office/powerpoint/2010/main" val="2275431963"/>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0488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96B1112-45FF-E905-B655-A29D4596CFF9}"/>
              </a:ext>
            </a:extLst>
          </p:cNvPr>
          <p:cNvSpPr>
            <a:spLocks noGrp="1"/>
          </p:cNvSpPr>
          <p:nvPr>
            <p:ph type="title"/>
          </p:nvPr>
        </p:nvSpPr>
        <p:spPr>
          <a:xfrm>
            <a:off x="1371597" y="348865"/>
            <a:ext cx="10044023" cy="877729"/>
          </a:xfrm>
        </p:spPr>
        <p:txBody>
          <a:bodyPr anchor="ctr">
            <a:normAutofit/>
          </a:bodyPr>
          <a:lstStyle/>
          <a:p>
            <a:r>
              <a:rPr lang="en-US" sz="2800">
                <a:solidFill>
                  <a:srgbClr val="FFFFFF"/>
                </a:solidFill>
              </a:rPr>
              <a:t>Decision Point #2: March 1917—You are a leader of the new Provisional Government</a:t>
            </a:r>
          </a:p>
        </p:txBody>
      </p:sp>
      <p:graphicFrame>
        <p:nvGraphicFramePr>
          <p:cNvPr id="4" name="Content Placeholder 3">
            <a:extLst>
              <a:ext uri="{FF2B5EF4-FFF2-40B4-BE49-F238E27FC236}">
                <a16:creationId xmlns:a16="http://schemas.microsoft.com/office/drawing/2014/main" id="{9ACF0D65-7180-6969-13AB-7C291CCE7B8D}"/>
              </a:ext>
            </a:extLst>
          </p:cNvPr>
          <p:cNvGraphicFramePr>
            <a:graphicFrameLocks noGrp="1"/>
          </p:cNvGraphicFramePr>
          <p:nvPr>
            <p:ph idx="1"/>
            <p:extLst>
              <p:ext uri="{D42A27DB-BD31-4B8C-83A1-F6EECF244321}">
                <p14:modId xmlns:p14="http://schemas.microsoft.com/office/powerpoint/2010/main" val="2657840893"/>
              </p:ext>
            </p:extLst>
          </p:nvPr>
        </p:nvGraphicFramePr>
        <p:xfrm>
          <a:off x="1647068" y="2112579"/>
          <a:ext cx="8921805" cy="4206310"/>
        </p:xfrm>
        <a:graphic>
          <a:graphicData uri="http://schemas.openxmlformats.org/drawingml/2006/table">
            <a:tbl>
              <a:tblPr firstRow="1" firstCol="1" bandRow="1">
                <a:tableStyleId>{5C22544A-7EE6-4342-B048-85BDC9FD1C3A}</a:tableStyleId>
              </a:tblPr>
              <a:tblGrid>
                <a:gridCol w="8921805">
                  <a:extLst>
                    <a:ext uri="{9D8B030D-6E8A-4147-A177-3AD203B41FA5}">
                      <a16:colId xmlns:a16="http://schemas.microsoft.com/office/drawing/2014/main" val="54122468"/>
                    </a:ext>
                  </a:extLst>
                </a:gridCol>
              </a:tblGrid>
              <a:tr h="4192805">
                <a:tc>
                  <a:txBody>
                    <a:bodyPr/>
                    <a:lstStyle/>
                    <a:p>
                      <a:pPr marL="0" marR="0">
                        <a:spcBef>
                          <a:spcPts val="300"/>
                        </a:spcBef>
                        <a:spcAft>
                          <a:spcPts val="300"/>
                        </a:spcAft>
                        <a:buNone/>
                      </a:pPr>
                      <a:r>
                        <a:rPr lang="en-US" sz="1700">
                          <a:effectLst/>
                        </a:rPr>
                        <a:t>It is March 1917. The Tsar has abdicated. After years of autocracy, Russia has a chance to build a democratic government — and you are part of it. But Russia is still at war with Germany, and your Allied partners (Britain and France) are counting on you to stay in the fight.</a:t>
                      </a:r>
                    </a:p>
                    <a:p>
                      <a:pPr marL="0" marR="0">
                        <a:spcBef>
                          <a:spcPts val="300"/>
                        </a:spcBef>
                        <a:spcAft>
                          <a:spcPts val="300"/>
                        </a:spcAft>
                        <a:buNone/>
                      </a:pPr>
                      <a:r>
                        <a:rPr lang="en-US" sz="1700">
                          <a:effectLst/>
                        </a:rPr>
                        <a:t> </a:t>
                      </a:r>
                    </a:p>
                    <a:p>
                      <a:pPr marL="0" marR="0">
                        <a:spcBef>
                          <a:spcPts val="300"/>
                        </a:spcBef>
                        <a:spcAft>
                          <a:spcPts val="300"/>
                        </a:spcAft>
                        <a:buNone/>
                      </a:pPr>
                      <a:r>
                        <a:rPr lang="en-US" sz="1700">
                          <a:effectLst/>
                        </a:rPr>
                        <a:t>Many soldiers and workers want out of the war immediately. Staying in honors your commitments and signals that the new Russia is a reliable international partner. Leaving the war might bring peace — but it could also mean losing Allied financial support and looking weak at home and abroad.</a:t>
                      </a:r>
                    </a:p>
                    <a:p>
                      <a:pPr marL="0" marR="0">
                        <a:spcBef>
                          <a:spcPts val="300"/>
                        </a:spcBef>
                        <a:spcAft>
                          <a:spcPts val="300"/>
                        </a:spcAft>
                        <a:buNone/>
                      </a:pPr>
                      <a:endParaRPr lang="en-US" sz="1700">
                        <a:effectLst/>
                      </a:endParaRPr>
                    </a:p>
                    <a:p>
                      <a:pPr marL="0" marR="0">
                        <a:spcBef>
                          <a:spcPts val="300"/>
                        </a:spcBef>
                        <a:spcAft>
                          <a:spcPts val="300"/>
                        </a:spcAft>
                        <a:buNone/>
                      </a:pPr>
                      <a:r>
                        <a:rPr lang="en-US" sz="3300">
                          <a:effectLst/>
                        </a:rPr>
                        <a:t>Do you keep Russia in World War I, or seek a separate peace with Germany? </a:t>
                      </a:r>
                    </a:p>
                  </a:txBody>
                  <a:tcPr marL="171490" marR="171490" marT="152435" marB="152435"/>
                </a:tc>
                <a:extLst>
                  <a:ext uri="{0D108BD9-81ED-4DB2-BD59-A6C34878D82A}">
                    <a16:rowId xmlns:a16="http://schemas.microsoft.com/office/drawing/2014/main" val="1333432809"/>
                  </a:ext>
                </a:extLst>
              </a:tr>
            </a:tbl>
          </a:graphicData>
        </a:graphic>
      </p:graphicFrame>
    </p:spTree>
    <p:extLst>
      <p:ext uri="{BB962C8B-B14F-4D97-AF65-F5344CB8AC3E}">
        <p14:creationId xmlns:p14="http://schemas.microsoft.com/office/powerpoint/2010/main" val="3553232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8233B0-41B5-4D9A-AEEC-13DB66A8C9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80B252-F318-87D8-7C96-EFA247856BBC}"/>
              </a:ext>
            </a:extLst>
          </p:cNvPr>
          <p:cNvSpPr>
            <a:spLocks noGrp="1"/>
          </p:cNvSpPr>
          <p:nvPr>
            <p:ph type="title"/>
          </p:nvPr>
        </p:nvSpPr>
        <p:spPr>
          <a:xfrm>
            <a:off x="808638" y="386930"/>
            <a:ext cx="9236700" cy="1188950"/>
          </a:xfrm>
        </p:spPr>
        <p:txBody>
          <a:bodyPr anchor="b">
            <a:normAutofit/>
          </a:bodyPr>
          <a:lstStyle/>
          <a:p>
            <a:r>
              <a:rPr lang="en-US" sz="5400"/>
              <a:t>Decision Point #2</a:t>
            </a:r>
          </a:p>
        </p:txBody>
      </p:sp>
      <p:grpSp>
        <p:nvGrpSpPr>
          <p:cNvPr id="11" name="Group 10">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2" name="Rectangle 11">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06781F08-BDBC-28C4-C992-BC34100E2AD0}"/>
              </a:ext>
            </a:extLst>
          </p:cNvPr>
          <p:cNvGraphicFramePr>
            <a:graphicFrameLocks noGrp="1"/>
          </p:cNvGraphicFramePr>
          <p:nvPr>
            <p:ph idx="1"/>
            <p:extLst>
              <p:ext uri="{D42A27DB-BD31-4B8C-83A1-F6EECF244321}">
                <p14:modId xmlns:p14="http://schemas.microsoft.com/office/powerpoint/2010/main" val="4267059511"/>
              </p:ext>
            </p:extLst>
          </p:nvPr>
        </p:nvGraphicFramePr>
        <p:xfrm>
          <a:off x="825264" y="2598710"/>
          <a:ext cx="10039472" cy="3438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657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0383" y="0"/>
            <a:ext cx="8451607"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374517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63DF20-C82A-80CA-0F7C-35F6EB990554}"/>
              </a:ext>
            </a:extLst>
          </p:cNvPr>
          <p:cNvSpPr>
            <a:spLocks noGrp="1"/>
          </p:cNvSpPr>
          <p:nvPr>
            <p:ph type="title"/>
          </p:nvPr>
        </p:nvSpPr>
        <p:spPr>
          <a:xfrm>
            <a:off x="1156852" y="637762"/>
            <a:ext cx="2190782" cy="5576770"/>
          </a:xfrm>
        </p:spPr>
        <p:txBody>
          <a:bodyPr anchor="t">
            <a:normAutofit/>
          </a:bodyPr>
          <a:lstStyle/>
          <a:p>
            <a:r>
              <a:rPr lang="en-US" sz="2800">
                <a:solidFill>
                  <a:schemeClr val="bg1"/>
                </a:solidFill>
              </a:rPr>
              <a:t>Decision Point #3: July 1917. You are Alexander Kerensky, head of the Provisional Government.</a:t>
            </a:r>
          </a:p>
        </p:txBody>
      </p:sp>
      <p:sp>
        <p:nvSpPr>
          <p:cNvPr id="12" name="Rectangle 11">
            <a:extLst>
              <a:ext uri="{FF2B5EF4-FFF2-40B4-BE49-F238E27FC236}">
                <a16:creationId xmlns:a16="http://schemas.microsoft.com/office/drawing/2014/main" id="{B8EAE243-3A9F-4A46-B0D9-04C723A8A1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733" y="643465"/>
            <a:ext cx="457200" cy="457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F1BC4E3-73CD-94F2-BCBA-1FEA129B0D91}"/>
              </a:ext>
            </a:extLst>
          </p:cNvPr>
          <p:cNvSpPr>
            <a:spLocks noGrp="1"/>
          </p:cNvSpPr>
          <p:nvPr>
            <p:ph idx="1"/>
          </p:nvPr>
        </p:nvSpPr>
        <p:spPr>
          <a:xfrm>
            <a:off x="4654732" y="850052"/>
            <a:ext cx="6390623" cy="5326911"/>
          </a:xfrm>
        </p:spPr>
        <p:txBody>
          <a:bodyPr>
            <a:normAutofit/>
          </a:bodyPr>
          <a:lstStyle/>
          <a:p>
            <a:pPr marL="0" indent="0">
              <a:buNone/>
            </a:pPr>
            <a:r>
              <a:rPr lang="en-US" sz="2000"/>
              <a:t>It is July 1917. A spontaneous armed uprising in Petrograd — the “July Days” — has just collapsed. The Bolsheviks, who half-heartedly supported it, look discredited. Lenin has fled to Finland. You have damaging (though possibly forged) documents suggesting the Bolsheviks received funding from Germany — Russia’s enemy.</a:t>
            </a:r>
          </a:p>
          <a:p>
            <a:pPr marL="0" indent="0">
              <a:buNone/>
            </a:pPr>
            <a:r>
              <a:rPr lang="en-US" sz="2000"/>
              <a:t> </a:t>
            </a:r>
          </a:p>
          <a:p>
            <a:pPr marL="0" indent="0">
              <a:buNone/>
            </a:pPr>
            <a:r>
              <a:rPr lang="en-US" sz="2000"/>
              <a:t>The party is vulnerable. You could arrest the Bolshevik leadership and ban the party entirely. But you are trying to build a democratic government, not a repressive one. And some of your allies worry that cracking down too hard could backfire and generate sympathy for the Bolsheviks.</a:t>
            </a:r>
            <a:r>
              <a:rPr lang="en-US" sz="2000">
                <a:effectLst/>
              </a:rPr>
              <a:t> </a:t>
            </a:r>
          </a:p>
          <a:p>
            <a:pPr marL="0" indent="0">
              <a:buNone/>
            </a:pPr>
            <a:endParaRPr lang="en-US" sz="2000"/>
          </a:p>
          <a:p>
            <a:pPr marL="0" indent="0">
              <a:buNone/>
            </a:pPr>
            <a:r>
              <a:rPr lang="en-US" sz="2000" b="1">
                <a:effectLst/>
              </a:rPr>
              <a:t>Do you arrest the Bolshevik leadership and ban the party? </a:t>
            </a:r>
          </a:p>
        </p:txBody>
      </p:sp>
    </p:spTree>
    <p:extLst>
      <p:ext uri="{BB962C8B-B14F-4D97-AF65-F5344CB8AC3E}">
        <p14:creationId xmlns:p14="http://schemas.microsoft.com/office/powerpoint/2010/main" val="688870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21C4C64-5B98-BBFB-E8DD-F220496E351C}"/>
              </a:ext>
            </a:extLst>
          </p:cNvPr>
          <p:cNvSpPr>
            <a:spLocks noGrp="1"/>
          </p:cNvSpPr>
          <p:nvPr>
            <p:ph type="title"/>
          </p:nvPr>
        </p:nvSpPr>
        <p:spPr>
          <a:xfrm>
            <a:off x="1383564" y="348865"/>
            <a:ext cx="9718111" cy="1576446"/>
          </a:xfrm>
        </p:spPr>
        <p:txBody>
          <a:bodyPr anchor="ctr">
            <a:normAutofit/>
          </a:bodyPr>
          <a:lstStyle/>
          <a:p>
            <a:r>
              <a:rPr lang="en-US" sz="4000">
                <a:solidFill>
                  <a:srgbClr val="FFFFFF"/>
                </a:solidFill>
              </a:rPr>
              <a:t>Decision Point #3</a:t>
            </a:r>
          </a:p>
        </p:txBody>
      </p:sp>
      <p:graphicFrame>
        <p:nvGraphicFramePr>
          <p:cNvPr id="5" name="Content Placeholder 2">
            <a:extLst>
              <a:ext uri="{FF2B5EF4-FFF2-40B4-BE49-F238E27FC236}">
                <a16:creationId xmlns:a16="http://schemas.microsoft.com/office/drawing/2014/main" id="{5EF801F4-1319-FA9D-E447-0B0958F1EEB1}"/>
              </a:ext>
            </a:extLst>
          </p:cNvPr>
          <p:cNvGraphicFramePr>
            <a:graphicFrameLocks noGrp="1"/>
          </p:cNvGraphicFramePr>
          <p:nvPr>
            <p:ph idx="1"/>
            <p:extLst>
              <p:ext uri="{D42A27DB-BD31-4B8C-83A1-F6EECF244321}">
                <p14:modId xmlns:p14="http://schemas.microsoft.com/office/powerpoint/2010/main" val="719267722"/>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975257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60</TotalTime>
  <Words>948</Words>
  <Application>Microsoft Macintosh PowerPoint</Application>
  <PresentationFormat>Widescreen</PresentationFormat>
  <Paragraphs>51</Paragraphs>
  <Slides>12</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The Russian Revolution: Decision Point Simulation</vt:lpstr>
      <vt:lpstr>Rules</vt:lpstr>
      <vt:lpstr>Question: </vt:lpstr>
      <vt:lpstr>Decision Point #1: February 1917  You are the commander of the Petrograd military garrison</vt:lpstr>
      <vt:lpstr>Decision Point #1</vt:lpstr>
      <vt:lpstr>Decision Point #2: March 1917—You are a leader of the new Provisional Government</vt:lpstr>
      <vt:lpstr>Decision Point #2</vt:lpstr>
      <vt:lpstr>Decision Point #3: July 1917. You are Alexander Kerensky, head of the Provisional Government.</vt:lpstr>
      <vt:lpstr>Decision Point #3</vt:lpstr>
      <vt:lpstr>Decision Point #4: October 1917. You are Lenin, addressing the Bolshevik Central Committee </vt:lpstr>
      <vt:lpstr>Decision Point #4</vt:lpstr>
      <vt:lpstr>Question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Shipe, Jonathan L</dc:creator>
  <cp:lastModifiedBy>Shipe, Jonathan L</cp:lastModifiedBy>
  <cp:revision>1</cp:revision>
  <dcterms:created xsi:type="dcterms:W3CDTF">2026-02-19T19:21:35Z</dcterms:created>
  <dcterms:modified xsi:type="dcterms:W3CDTF">2026-02-19T20:22:27Z</dcterms:modified>
</cp:coreProperties>
</file>